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3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13/08/2019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13/08/2019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80E8F284-34CB-4A0C-B6C9-F389C873F00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1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价值和益处</a:t>
                      </a:r>
                      <a:endParaRPr kumimoji="0" lang="zh-C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ZZhunYuan-M02S"/>
                          <a:cs typeface="FZZhunYuan-M02S"/>
                        </a:rPr>
                        <a:t>描述</a:t>
                      </a:r>
                      <a:endParaRPr kumimoji="0" lang="zh-CN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 algn="l" rtl="0" eaLnBrk="1" hangingPunct="1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效率：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FZZhunYuan-M02S"/>
                          <a:cs typeface="FZZhunYuan-M02S"/>
                        </a:rPr>
                        <a:t>仅需一名操作员，减少50%的生产停机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优化成本：减少停机时间带来更佳的总拥有成本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安全：半自动系统，手动操作更少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操作简便，符合人体工程学设计操作过程无需工具，易于接触零部件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zh-CN" sz="1200" b="0" dirty="0">
                        <a:solidFill>
                          <a:schemeClr val="tx1"/>
                        </a:solidFill>
                        <a:latin typeface="FZZhunYuan-M02S"/>
                        <a:ea typeface="FZZhunYuan-M02S"/>
                        <a:cs typeface="FZZhunYuan-M02S"/>
                      </a:endParaRP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zh-CN" sz="1200" b="0" dirty="0">
                        <a:solidFill>
                          <a:schemeClr val="tx1"/>
                        </a:solidFill>
                        <a:latin typeface="FZZhunYuan-M02S"/>
                        <a:ea typeface="FZZhunYuan-M02S"/>
                        <a:cs typeface="FZZhunYuan-M02S"/>
                      </a:endParaRP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zh-CN" sz="1200" b="0" dirty="0">
                        <a:solidFill>
                          <a:schemeClr val="tx1"/>
                        </a:solidFill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西得乐获得专利的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FZZhunYuan-M02S"/>
                        </a:rPr>
                        <a:t>Bottle Switch™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系统使模具换型时间不足一分钟，停机时间减少一半，有效提高了吹瓶作业的灵活性。该半自动解决方案便于操作人员操作，而且操作过程无需工具</a:t>
                      </a:r>
                      <a:endParaRPr kumimoji="0" lang="zh-CN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FZZhunYuan-M02S"/>
                        <a:ea typeface="FZZhunYuan-M02S"/>
                        <a:cs typeface="FZZhunYuan-M02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FZZhunYuan-M02S"/>
                        </a:rPr>
                        <a:t>Bottle Switch™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提供5种套装包，以满足客户不同需求。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此</a:t>
                      </a:r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+mn-lt"/>
                          <a:cs typeface="FZZhunYuan-M02S"/>
                        </a:rPr>
                        <a:t>Pack 2</a:t>
                      </a:r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包含模身换型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endParaRPr lang="zh-CN" sz="1200" b="0" noProof="0" dirty="0">
                        <a:solidFill>
                          <a:schemeClr val="tx1"/>
                        </a:solidFill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>
                <a:latin typeface="FZZhunYuan-M02S"/>
                <a:cs typeface="FZZhunYuan-M02S"/>
              </a:rPr>
              <a:t>显著降低生产换型时间</a:t>
            </a:r>
            <a:endParaRPr lang="zh-CN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5333" y="1424369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dirty="0">
                <a:cs typeface="FZZhunYuan-M02S"/>
              </a:rPr>
              <a:t>Bottle Switch™ </a:t>
            </a:r>
            <a:r>
              <a:rPr lang="en-US" dirty="0"/>
              <a:t>Series 2</a:t>
            </a:r>
            <a:r>
              <a:rPr dirty="0">
                <a:cs typeface="FZZhunYuan-M02S"/>
              </a:rPr>
              <a:t>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价值：灵活性</a:t>
            </a:r>
          </a:p>
          <a:p>
            <a:r>
              <a:rPr lang="en-US" sz="800" kern="0" dirty="0" err="1">
                <a:latin typeface="FZZhunYuan-M02S"/>
                <a:cs typeface="FZZhunYuan-M02S"/>
              </a:rPr>
              <a:t>设备：</a:t>
            </a:r>
            <a:r>
              <a:rPr lang="en-US" sz="800" kern="0" dirty="0" err="1">
                <a:cs typeface="FZZhunYuan-M02S"/>
              </a:rPr>
              <a:t>Series</a:t>
            </a:r>
            <a:r>
              <a:rPr lang="en-US" sz="800" kern="0" dirty="0">
                <a:cs typeface="FZZhunYuan-M02S"/>
              </a:rPr>
              <a:t> 2</a:t>
            </a:r>
            <a:r>
              <a:rPr lang="en-US" sz="800" kern="0" dirty="0">
                <a:latin typeface="FZZhunYuan-M02S"/>
                <a:cs typeface="FZZhunYuan-M02S"/>
              </a:rPr>
              <a:t>吹瓶机（</a:t>
            </a:r>
            <a:r>
              <a:rPr lang="en-US" sz="800" kern="0" dirty="0">
                <a:cs typeface="FZZhunYuan-M02S"/>
              </a:rPr>
              <a:t>MM GM Series 2</a:t>
            </a:r>
            <a:r>
              <a:rPr lang="en-US" sz="800" kern="0" dirty="0">
                <a:latin typeface="FZZhunYuan-M02S"/>
                <a:cs typeface="FZZhunYuan-M02S"/>
              </a:rPr>
              <a:t>（圆柱形</a:t>
            </a:r>
            <a:r>
              <a:rPr lang="en-US" sz="800" kern="0" dirty="0">
                <a:cs typeface="FZZhunYuan-M02S"/>
              </a:rPr>
              <a:t>GUPM</a:t>
            </a:r>
            <a:r>
              <a:rPr lang="en-US" sz="800" kern="0" dirty="0">
                <a:latin typeface="FZZhunYuan-M02S"/>
                <a:cs typeface="FZZhunYuan-M02S"/>
              </a:rPr>
              <a:t>模具、除HR外的</a:t>
            </a:r>
            <a:r>
              <a:rPr lang="en-US" sz="800" kern="0" dirty="0">
                <a:cs typeface="FZZhunYuan-M02S"/>
              </a:rPr>
              <a:t>SBO</a:t>
            </a:r>
            <a:r>
              <a:rPr lang="en-US" sz="800" kern="0" dirty="0">
                <a:latin typeface="FZZhunYuan-M02S"/>
                <a:cs typeface="FZZhunYuan-M02S"/>
              </a:rPr>
              <a:t>机型））</a:t>
            </a:r>
            <a:endParaRPr lang="zh-CN" altLang="en-US" sz="800" kern="0" dirty="0"/>
          </a:p>
          <a:p>
            <a:r>
              <a:rPr lang="en-US" sz="800" kern="0" dirty="0">
                <a:latin typeface="FZZhunYuan-M02S"/>
                <a:cs typeface="FZZhunYuan-M02S"/>
              </a:rPr>
              <a:t>产品目录代码：</a:t>
            </a:r>
            <a:r>
              <a:rPr lang="en-US" sz="800" kern="0" dirty="0">
                <a:cs typeface="FZZhunYuan-M02S"/>
              </a:rPr>
              <a:t>968P2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246719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hteck 11">
            <a:extLst>
              <a:ext uri="{FF2B5EF4-FFF2-40B4-BE49-F238E27FC236}">
                <a16:creationId xmlns:a16="http://schemas.microsoft.com/office/drawing/2014/main" id="{8717C661-762B-4CAB-8433-9A224BACAB4B}"/>
              </a:ext>
            </a:extLst>
          </p:cNvPr>
          <p:cNvSpPr/>
          <p:nvPr/>
        </p:nvSpPr>
        <p:spPr>
          <a:xfrm>
            <a:off x="4774281" y="1743075"/>
            <a:ext cx="3870354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描述</a:t>
            </a:r>
            <a:endParaRPr kumimoji="0" lang="zh-CN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ZZhunYuan-M02S"/>
              <a:ea typeface="+mn-ea"/>
              <a:cs typeface="FZZhunYuan-M02S"/>
            </a:endParaRPr>
          </a:p>
        </p:txBody>
      </p:sp>
    </p:spTree>
    <p:extLst>
      <p:ext uri="{BB962C8B-B14F-4D97-AF65-F5344CB8AC3E}">
        <p14:creationId xmlns:p14="http://schemas.microsoft.com/office/powerpoint/2010/main" val="3473861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0</TotalTime>
  <Words>86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FZZhunYuan-M02S</vt:lpstr>
      <vt:lpstr>Wingdings</vt:lpstr>
      <vt:lpstr>LIOMT</vt:lpstr>
      <vt:lpstr>think-cell Folie</vt:lpstr>
      <vt:lpstr>显著降低生产换型时间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20</cp:revision>
  <dcterms:created xsi:type="dcterms:W3CDTF">2017-06-28T07:21:44Z</dcterms:created>
  <dcterms:modified xsi:type="dcterms:W3CDTF">2019-08-13T13:43:21Z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2019-08-13T13:43:20.8619837Z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2018-04-10T13:45:49.9530240+02:00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2018-04-10T13:45:49.9530240+02:00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