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3"/>
  </p:notesMasterIdLst>
  <p:handoutMasterIdLst>
    <p:handoutMasterId r:id="rId4"/>
  </p:handoutMasterIdLst>
  <p:sldIdLst>
    <p:sldId id="332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50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13/08/2019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13/08/2019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3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447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43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sz="900" dirty="0">
                <a:solidFill>
                  <a:schemeClr val="bg2"/>
                </a:solidFill>
              </a:rPr>
              <a:t>Page </a:t>
            </a:r>
            <a:fld id="{7873E190-40CF-412D-9604-1EFCEB1508B2}" type="slidenum">
              <a:rPr lang="en-GB" sz="900" smtClean="0">
                <a:solidFill>
                  <a:schemeClr val="bg2"/>
                </a:solidFill>
              </a:rPr>
              <a:pPr/>
              <a:t>‹N°›</a:t>
            </a:fld>
            <a:endParaRPr lang="en-GB" sz="900" dirty="0">
              <a:solidFill>
                <a:schemeClr val="bg2"/>
              </a:solidFill>
            </a:endParaRPr>
          </a:p>
        </p:txBody>
      </p:sp>
      <p:cxnSp>
        <p:nvCxnSpPr>
          <p:cNvPr id="49" name="Straight Connector 48"/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Immagine 11" descr="SidelLogoRGB.pn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836" y="6483578"/>
            <a:ext cx="938152" cy="256947"/>
          </a:xfrm>
          <a:prstGeom prst="rect">
            <a:avLst/>
          </a:prstGeom>
        </p:spPr>
      </p:pic>
      <p:sp>
        <p:nvSpPr>
          <p:cNvPr id="9" name="Footer Placeholder 3"/>
          <p:cNvSpPr txBox="1">
            <a:spLocks/>
          </p:cNvSpPr>
          <p:nvPr userDrawn="1"/>
        </p:nvSpPr>
        <p:spPr>
          <a:xfrm>
            <a:off x="1378446" y="6471704"/>
            <a:ext cx="5509187" cy="138499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900" b="0" i="0" u="none" strike="noStrike" kern="1200" baseline="0" dirty="0">
                <a:solidFill>
                  <a:schemeClr val="bg2"/>
                </a:solidFill>
                <a:latin typeface="+mn-lt"/>
                <a:ea typeface="+mn-ea"/>
                <a:cs typeface="+mn-cs"/>
              </a:rPr>
              <a:t>Title, </a:t>
            </a:r>
            <a:fld id="{AF6A7A01-F0BB-4441-BAB9-3E7CB064C4A1}" type="datetime4">
              <a:rPr lang="en-GB" sz="900" b="0" i="0" u="none" strike="noStrike" kern="1200" baseline="0" smtClean="0">
                <a:solidFill>
                  <a:schemeClr val="bg2"/>
                </a:solidFill>
                <a:latin typeface="+mn-lt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 August 2019</a:t>
            </a:fld>
            <a:r>
              <a:rPr lang="en-GB" sz="900" b="0" i="0" u="none" strike="noStrike" kern="1200" baseline="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GB" dirty="0">
                <a:solidFill>
                  <a:schemeClr val="accent5"/>
                </a:solidFill>
                <a:latin typeface="+mn-lt"/>
              </a:rPr>
              <a:t>[</a:t>
            </a:r>
            <a:r>
              <a:rPr lang="en-US" dirty="0">
                <a:solidFill>
                  <a:schemeClr val="accent5"/>
                </a:solidFill>
                <a:latin typeface="+mn-lt"/>
              </a:rPr>
              <a:t>Public / Internal / Restricted / Highly confidential]</a:t>
            </a:r>
            <a:endParaRPr lang="en-GB" sz="900" dirty="0">
              <a:solidFill>
                <a:schemeClr val="bg2"/>
              </a:solidFill>
              <a:latin typeface="+mn-lt"/>
            </a:endParaRPr>
          </a:p>
        </p:txBody>
      </p: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7168DF32-6311-4C74-8A9C-589CD09FEAAD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9524898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Objekt 2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23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26" name="Objekt 25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MS PGothic" pitchFamily="34" charset="-128"/>
                          <a:cs typeface="+mn-cs"/>
                        </a:rPr>
                        <a:t>VALUE AND BENEFITS</a:t>
                      </a: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DESCRIPTION</a:t>
                      </a:r>
                      <a:endParaRPr kumimoji="0" lang="en-GB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Efficiency: </a:t>
                      </a:r>
                      <a:r>
                        <a:rPr lang="en-US" sz="1200" b="1" dirty="0">
                          <a:solidFill>
                            <a:schemeClr val="accent4"/>
                          </a:solidFill>
                          <a:latin typeface="+mn-lt"/>
                          <a:ea typeface="+mn-ea"/>
                          <a:cs typeface="+mn-cs"/>
                        </a:rPr>
                        <a:t>50% less production downtime with only one operator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Cost </a:t>
                      </a:r>
                      <a:r>
                        <a:rPr lang="en-US" sz="1200" b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optimisation</a:t>
                      </a: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: Less downtime means </a:t>
                      </a:r>
                      <a:b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better TCO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Safety: Semi-automated system with fewer </a:t>
                      </a:r>
                      <a:b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manual operations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Simplicity and ergonomics: Tool-free operations and easy access to parts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Sidel's patented Bottle Switch™ improves blow-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moulder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flexibility by reducing the </a:t>
                      </a:r>
                      <a:r>
                        <a:rPr lang="en-US" sz="1200" b="0" i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mould</a:t>
                      </a:r>
                      <a:r>
                        <a:rPr lang="en-US" sz="1200" b="0" i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changeover time to less than a minute, cutting downtime in half. This semi-automatic solution is easy for operators and requires no tools.</a:t>
                      </a: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Bottle Switch™  is declined in 5 packs to match to customer needs.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The Pack 2 contains a set of </a:t>
                      </a:r>
                      <a:r>
                        <a:rPr kumimoji="0" lang="en-US" sz="12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mould</a:t>
                      </a: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body changeover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Significant decrease in changeover times</a:t>
            </a:r>
            <a:endParaRPr lang="en-GB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1885" y="1403001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dirty="0"/>
              <a:t>Bottle Switch™  Series 2 – Pack 2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2425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Value: Flexibility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Equipment: Series 2 blowers (MM GM Series 2 (cylindrical GUPM, SBO non HR))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Catalogue code: 968P2</a:t>
            </a:r>
          </a:p>
        </p:txBody>
      </p:sp>
      <p:sp>
        <p:nvSpPr>
          <p:cNvPr id="6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00" b="0" i="0" u="none" strike="noStrike" kern="1200" cap="none" spc="0" normalizeH="0" baseline="0" noProof="0" dirty="0" err="1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79" t="6013" r="10979" b="6013"/>
          <a:stretch/>
        </p:blipFill>
        <p:spPr bwMode="auto">
          <a:xfrm>
            <a:off x="5860330" y="4246719"/>
            <a:ext cx="1703815" cy="13781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11">
            <a:extLst>
              <a:ext uri="{FF2B5EF4-FFF2-40B4-BE49-F238E27FC236}">
                <a16:creationId xmlns:a16="http://schemas.microsoft.com/office/drawing/2014/main" id="{432F7CC1-062F-4488-87A4-1103F4AA06AC}"/>
              </a:ext>
            </a:extLst>
          </p:cNvPr>
          <p:cNvSpPr/>
          <p:nvPr/>
        </p:nvSpPr>
        <p:spPr>
          <a:xfrm>
            <a:off x="4759900" y="1743075"/>
            <a:ext cx="3889375" cy="40004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de-CH" alt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 charset="0"/>
                <a:cs typeface="Arial" charset="0"/>
              </a:rPr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5779682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13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LIOMT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AD38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EN-modele-new.potx" id="{63F86F24-1EED-41D3-90E6-59487835C019}" vid="{E4DD9F58-C7BE-4ED2-AAEB-88540AD62E8F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NewSidel_Template_4x3_v10_FINAL</Template>
  <TotalTime>0</TotalTime>
  <Words>122</Words>
  <Application>Microsoft Office PowerPoint</Application>
  <PresentationFormat>Affichage à l'écran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LIOMT</vt:lpstr>
      <vt:lpstr>think-cell Folie</vt:lpstr>
      <vt:lpstr>Significant decrease in changeover times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 your equipment efficiency by implementing the autonomous maintenance principles</dc:title>
  <dc:creator>Sorega, Dan</dc:creator>
  <cp:lastModifiedBy>Sorega, Dan</cp:lastModifiedBy>
  <cp:revision>18</cp:revision>
  <dcterms:created xsi:type="dcterms:W3CDTF">2017-06-28T07:21:44Z</dcterms:created>
  <dcterms:modified xsi:type="dcterms:W3CDTF">2019-08-13T13:44:54Z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107200@sidel.com</vt:lpwstr>
  </property>
  <property fmtid="{D5CDD505-2E9C-101B-9397-08002B2CF9AE}" pid="7" name="MSIP_Label_94480757-a570-4f64-84e7-c5b3ffe9d573_SetDate">
    <vt:lpwstr>2019-08-13T13:44:53.8950176Z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e35bb0a3-90cf-41a8-939e-500b35438edf_Enabled">
    <vt:lpwstr>True</vt:lpwstr>
  </property>
  <property fmtid="{D5CDD505-2E9C-101B-9397-08002B2CF9AE}" pid="12" name="MSIP_Label_e35bb0a3-90cf-41a8-939e-500b35438edf_SiteId">
    <vt:lpwstr>2390cbd1-e663-4321-bc93-ba298637ce52</vt:lpwstr>
  </property>
  <property fmtid="{D5CDD505-2E9C-101B-9397-08002B2CF9AE}" pid="13" name="MSIP_Label_e35bb0a3-90cf-41a8-939e-500b35438edf_Owner">
    <vt:lpwstr>107200@sidel.com</vt:lpwstr>
  </property>
  <property fmtid="{D5CDD505-2E9C-101B-9397-08002B2CF9AE}" pid="14" name="MSIP_Label_e35bb0a3-90cf-41a8-939e-500b35438edf_SetDate">
    <vt:lpwstr>2018-04-10T13:45:49.9530240+02:00</vt:lpwstr>
  </property>
  <property fmtid="{D5CDD505-2E9C-101B-9397-08002B2CF9AE}" pid="15" name="MSIP_Label_e35bb0a3-90cf-41a8-939e-500b35438edf_Name">
    <vt:lpwstr>Sidel-Confidential</vt:lpwstr>
  </property>
  <property fmtid="{D5CDD505-2E9C-101B-9397-08002B2CF9AE}" pid="16" name="MSIP_Label_e35bb0a3-90cf-41a8-939e-500b35438edf_Application">
    <vt:lpwstr>Microsoft Azure Information Protection</vt:lpwstr>
  </property>
  <property fmtid="{D5CDD505-2E9C-101B-9397-08002B2CF9AE}" pid="17" name="MSIP_Label_e35bb0a3-90cf-41a8-939e-500b35438edf_Extended_MSFT_Method">
    <vt:lpwstr>Automatic</vt:lpwstr>
  </property>
  <property fmtid="{D5CDD505-2E9C-101B-9397-08002B2CF9AE}" pid="18" name="MSIP_Label_06263584-a2fa-494a-b6ac-a3eeadb86bd0_Enabled">
    <vt:lpwstr>True</vt:lpwstr>
  </property>
  <property fmtid="{D5CDD505-2E9C-101B-9397-08002B2CF9AE}" pid="19" name="MSIP_Label_06263584-a2fa-494a-b6ac-a3eeadb86bd0_SiteId">
    <vt:lpwstr>2390cbd1-e663-4321-bc93-ba298637ce52</vt:lpwstr>
  </property>
  <property fmtid="{D5CDD505-2E9C-101B-9397-08002B2CF9AE}" pid="20" name="MSIP_Label_06263584-a2fa-494a-b6ac-a3eeadb86bd0_Owner">
    <vt:lpwstr>107200@sidel.com</vt:lpwstr>
  </property>
  <property fmtid="{D5CDD505-2E9C-101B-9397-08002B2CF9AE}" pid="21" name="MSIP_Label_06263584-a2fa-494a-b6ac-a3eeadb86bd0_SetDate">
    <vt:lpwstr>2018-04-10T13:45:49.9530240+02:00</vt:lpwstr>
  </property>
  <property fmtid="{D5CDD505-2E9C-101B-9397-08002B2CF9AE}" pid="22" name="MSIP_Label_06263584-a2fa-494a-b6ac-a3eeadb86bd0_Name">
    <vt:lpwstr>Internal</vt:lpwstr>
  </property>
  <property fmtid="{D5CDD505-2E9C-101B-9397-08002B2CF9AE}" pid="23" name="MSIP_Label_06263584-a2fa-494a-b6ac-a3eeadb86bd0_Application">
    <vt:lpwstr>Microsoft Azure Information Protection</vt:lpwstr>
  </property>
  <property fmtid="{D5CDD505-2E9C-101B-9397-08002B2CF9AE}" pid="24" name="MSIP_Label_06263584-a2fa-494a-b6ac-a3eeadb86bd0_Extended_MSFT_Method">
    <vt:lpwstr>Automatic</vt:lpwstr>
  </property>
  <property fmtid="{D5CDD505-2E9C-101B-9397-08002B2CF9AE}" pid="25" name="Sensitivity">
    <vt:lpwstr>General Sidel-Confidential Internal</vt:lpwstr>
  </property>
</Properties>
</file>