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13/08/2019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13/08/2019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83131C9-130E-4FD9-9FA8-4543532D0081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1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Y VENTAJAS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DESCRIPCIÓN</a:t>
                      </a:r>
                      <a:endParaRPr kumimoji="0" lang="es-ES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Eficiencia: 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</a:rPr>
                        <a:t>50 % menos de paradas de la producción con un solo operador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Optimización de costos: la reducción de los tiempos de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paro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Arial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significa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 un mejor retorno de la inversión (TCO).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Seguridad: sistema semiautomatizado, que requiere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menos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operaciones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 manuales.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Sencillez y ergonomía: operaciones sin necesidad de herramientas y con un sencillo acceso a las piezas.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 Bottle Switch™ patentado de Sidel mejora la flexibilidad de la sopladora al reducir el tiempo para el cambio de moldes a menos de un minuto (disminuye el tiempo de paro a la mitad). Esta solución semiautomática es sencilla para los operadores y no requiere herramientas.</a:t>
                      </a:r>
                      <a:endParaRPr kumimoji="0" lang="es-E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El Bottle Switch™ está disponible en 5 paquetes (packs) para adaptarse a las necesidades de los clientes.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El Pack 2 contiene un conjunto de cambios de cuerpo de molde.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Significativa reducción de los tiempos de cambio de formato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77" y="1422515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Bottle Switch™  Series 2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Flexibilidad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sopladoras Series 2 (MM GM Series 2 [GUPM cilíndrica, SBO no-HR])</a:t>
            </a:r>
            <a:endParaRPr kumimoji="0" lang="es-E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968P2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319150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CF4D883B-7B20-4EE1-A224-1D9772F7FD20}"/>
              </a:ext>
            </a:extLst>
          </p:cNvPr>
          <p:cNvSpPr/>
          <p:nvPr/>
        </p:nvSpPr>
        <p:spPr>
          <a:xfrm>
            <a:off x="4771170" y="1743075"/>
            <a:ext cx="3878540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DESCRIPCIÓN</a:t>
            </a:r>
            <a:endParaRPr kumimoji="0" lang="es-ES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68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0</TotalTime>
  <Words>195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Significativa reducción de los tiempos de cambio de formato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2019-08-13T13:45:36Z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2019-08-13T13:45:36.2580779Z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2018-04-10T13:45:49.9530240+02:00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2018-04-10T13:45:49.9530240+02:00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