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3"/>
  </p:notesMasterIdLst>
  <p:handoutMasterIdLst>
    <p:handoutMasterId r:id="rId4"/>
  </p:handoutMasterIdLst>
  <p:sldIdLst>
    <p:sldId id="327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50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13/08/2019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13/08/2019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447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 August 2019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B8DB8BEA-10D6-4AAA-A85A-620FC779E5FD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952489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3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VALEUR ET AVANTAGES</a:t>
                      </a:r>
                      <a:endParaRPr kumimoji="0" lang="fr-F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DESCRIPTION</a:t>
                      </a:r>
                      <a:endParaRPr kumimoji="0" lang="fr-FR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Rendement : </a:t>
                      </a:r>
                      <a:r>
                        <a:rPr lang="en-US" sz="1200" b="1" dirty="0">
                          <a:solidFill>
                            <a:schemeClr val="accent4"/>
                          </a:solidFill>
                          <a:latin typeface="+mn-lt"/>
                        </a:rPr>
                        <a:t>50 % de temps d'arrêt en moins avec un seul opérateur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Optimisation des coûts : meilleur TCO grâce à une réduction des arrêts machine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Sécurité : Système semi-automatique nécessitant moins d'opérations manuelles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Simplicité et ergonomie : opérations sans outil et pièces facilement accessibles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 système breveté Bottle Switch™ de Sidel améliore la flexibilité de la souffleuse en réduisant le temps de changement du moule à moins d'une minute, ce qui permet de diminuer de moitié les temps d'arrêt. Cette solution semi-automatique est facile d'utilisation pour les opérateurs et ne nécessite aucun outil.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Le Bottle Switch™  est décliné en 5 packs pour répondre aux besoins du client.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Le Pack 2 contient un ensemble de changement de format de corps de moule.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Réduction sensible des temps de changement de format</a:t>
            </a:r>
            <a:endParaRPr lang="fr-FR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1885" y="1412343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dirty="0"/>
              <a:t>Bottle Switch™  Series 2 – Pack 2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Valeur : Flexibilité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Équipements : souffleuses Series 2 (MM GM Series 2 (cylindrique GUPM, SBO non HR))</a:t>
            </a:r>
            <a:endParaRPr kumimoji="0" lang="fr-FR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Code catalogue : 968P2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79" t="6013" r="10979" b="6013"/>
          <a:stretch/>
        </p:blipFill>
        <p:spPr bwMode="auto">
          <a:xfrm>
            <a:off x="5860330" y="4337995"/>
            <a:ext cx="1703815" cy="1378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11">
            <a:extLst>
              <a:ext uri="{FF2B5EF4-FFF2-40B4-BE49-F238E27FC236}">
                <a16:creationId xmlns:a16="http://schemas.microsoft.com/office/drawing/2014/main" id="{F22E6E54-75E4-4340-8DB0-D17EF7C619AA}"/>
              </a:ext>
            </a:extLst>
          </p:cNvPr>
          <p:cNvSpPr/>
          <p:nvPr/>
        </p:nvSpPr>
        <p:spPr>
          <a:xfrm>
            <a:off x="4763307" y="1737477"/>
            <a:ext cx="3882218" cy="396123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 charset="0"/>
                <a:cs typeface="Arial" charset="0"/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5779682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1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NewSidel_Template_4x3_v10_FINAL</Template>
  <TotalTime>0</TotalTime>
  <Words>84</Words>
  <Application>Microsoft Office PowerPoint</Application>
  <PresentationFormat>Affichage à l'écran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LIOMT</vt:lpstr>
      <vt:lpstr>think-cell Folie</vt:lpstr>
      <vt:lpstr>Réduction sensible des temps de changement de format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 your equipment efficiency by implementing the autonomous maintenance principles</dc:title>
  <dc:creator>Sorega, Dan</dc:creator>
  <cp:lastModifiedBy>Sorega, Dan</cp:lastModifiedBy>
  <cp:revision>18</cp:revision>
  <dcterms:created xsi:type="dcterms:W3CDTF">2017-06-28T07:21:44Z</dcterms:created>
  <dcterms:modified xsi:type="dcterms:W3CDTF">2019-08-13T13:46:12Z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2019-08-13T13:46:12.0689515Z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2018-04-10T13:45:49.9530240+02:00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2018-04-10T13:45:49.9530240+02:00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