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28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13/08/2019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13/08/2019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19CDCC76-2755-4D5B-8768-7DB2193F4DB9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7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E VANTAGENS</a:t>
                      </a:r>
                      <a:endParaRPr kumimoji="0" lang="pt-B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DESCRIÇÃO</a:t>
                      </a:r>
                      <a:endParaRPr kumimoji="0" lang="pt-BR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Eficiência: 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  <a:latin typeface="+mn-lt"/>
                        </a:rPr>
                        <a:t>50% Menos de paradas da máquina com um único operador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Otimização de custos Menos paradas significa </a:t>
                      </a:r>
                      <a:br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melhor TCO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Segurança: Sistema semi-automático exigindo menos </a:t>
                      </a:r>
                      <a:br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operações manuais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Simplicidade e ergonomia: Operações sem ferramentas e melhor acesso às peças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Sistema Bottle Switch™ patenteado melhorando a flexibilidade da moldagem por sopro reduzindo o tempo de mudança de molde para menos de um minuto, ou seja metade do tempo de parada. Esta solução semi-automática é fácil para os operadores e não requer ferramentas.</a:t>
                      </a:r>
                      <a:endParaRPr kumimoji="0" lang="pt-B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O Bottle Switch™ é declinado em 5 packs para satisfazer as necessidades do cliente.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O Pack 2 contém um conjunto de mudança do corpo do molde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Diminuição importante do tempo de mudança de formato</a:t>
            </a:r>
            <a:endParaRPr lang="pt-BR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376772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Bottle Switch™ Séries 2 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Flexibilidade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Equipamento: Sopradoras Séries 2 (MM GM Séries 2 (GUPM cilíndrico, SBO não HR))</a:t>
            </a:r>
            <a:endParaRPr kumimoji="0" lang="pt-BR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 código: 968P2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6013" r="10979" b="6013"/>
          <a:stretch/>
        </p:blipFill>
        <p:spPr bwMode="auto">
          <a:xfrm>
            <a:off x="5860330" y="4246719"/>
            <a:ext cx="1703815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11">
            <a:extLst>
              <a:ext uri="{FF2B5EF4-FFF2-40B4-BE49-F238E27FC236}">
                <a16:creationId xmlns:a16="http://schemas.microsoft.com/office/drawing/2014/main" id="{9198DC30-854E-4CDB-A416-F6F0288E09F4}"/>
              </a:ext>
            </a:extLst>
          </p:cNvPr>
          <p:cNvSpPr/>
          <p:nvPr/>
        </p:nvSpPr>
        <p:spPr>
          <a:xfrm>
            <a:off x="4768071" y="1743075"/>
            <a:ext cx="3872692" cy="3961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DESCRIÇÃO</a:t>
            </a:r>
            <a:endParaRPr kumimoji="0" lang="pt-BR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9682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0</TotalTime>
  <Words>139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Diminuição importante do tempo de mudança de formato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18</cp:revision>
  <dcterms:created xsi:type="dcterms:W3CDTF">2017-06-28T07:21:44Z</dcterms:created>
  <dcterms:modified xsi:type="dcterms:W3CDTF">2019-08-13T13:46:58Z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2019-08-13T13:46:58.0352491Z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2018-04-10T13:45:49.9530240+02:00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2018-04-10T13:45:49.9530240+02:00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