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83" r:id="rId1"/>
  </p:sldMasterIdLst>
  <p:notesMasterIdLst>
    <p:notesMasterId r:id="rId3"/>
  </p:notesMasterIdLst>
  <p:handoutMasterIdLst>
    <p:handoutMasterId r:id="rId4"/>
  </p:handoutMasterIdLst>
  <p:sldIdLst>
    <p:sldId id="981" r:id="rId2"/>
  </p:sldIdLst>
  <p:sldSz cx="9144000" cy="6858000" type="screen4x3"/>
  <p:notesSz cx="6858000" cy="9144000"/>
  <p:custDataLst>
    <p:tags r:id="rId5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777">
          <p15:clr>
            <a:srgbClr val="A4A3A4"/>
          </p15:clr>
        </p15:guide>
        <p15:guide id="2" orient="horz" pos="4027">
          <p15:clr>
            <a:srgbClr val="A4A3A4"/>
          </p15:clr>
        </p15:guide>
        <p15:guide id="3" orient="horz" pos="2478">
          <p15:clr>
            <a:srgbClr val="A4A3A4"/>
          </p15:clr>
        </p15:guide>
        <p15:guide id="4" orient="horz" pos="459">
          <p15:clr>
            <a:srgbClr val="A4A3A4"/>
          </p15:clr>
        </p15:guide>
        <p15:guide id="5" orient="horz" pos="935">
          <p15:clr>
            <a:srgbClr val="A4A3A4"/>
          </p15:clr>
        </p15:guide>
        <p15:guide id="6" orient="horz" pos="3762">
          <p15:clr>
            <a:srgbClr val="A4A3A4"/>
          </p15:clr>
        </p15:guide>
        <p15:guide id="7" orient="horz" pos="3589">
          <p15:clr>
            <a:srgbClr val="A4A3A4"/>
          </p15:clr>
        </p15:guide>
        <p15:guide id="8" orient="horz" pos="1094">
          <p15:clr>
            <a:srgbClr val="A4A3A4"/>
          </p15:clr>
        </p15:guide>
        <p15:guide id="9" pos="5446">
          <p15:clr>
            <a:srgbClr val="A4A3A4"/>
          </p15:clr>
        </p15:guide>
        <p15:guide id="10" pos="413">
          <p15:clr>
            <a:srgbClr val="A4A3A4"/>
          </p15:clr>
        </p15:guide>
        <p15:guide id="11" pos="226">
          <p15:clr>
            <a:srgbClr val="A4A3A4"/>
          </p15:clr>
        </p15:guide>
        <p15:guide id="12" pos="5579">
          <p15:clr>
            <a:srgbClr val="A4A3A4"/>
          </p15:clr>
        </p15:guide>
        <p15:guide id="13" pos="2931">
          <p15:clr>
            <a:srgbClr val="A4A3A4"/>
          </p15:clr>
        </p15:guide>
        <p15:guide id="14" pos="2853">
          <p15:clr>
            <a:srgbClr val="A4A3A4"/>
          </p15:clr>
        </p15:guide>
        <p15:guide id="15" pos="3016">
          <p15:clr>
            <a:srgbClr val="A4A3A4"/>
          </p15:clr>
        </p15:guide>
        <p15:guide id="16" pos="156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eur" initials="A" lastIdx="0" clrIdx="9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E64B00"/>
    <a:srgbClr val="7F7F7F"/>
    <a:srgbClr val="003382"/>
    <a:srgbClr val="66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9852" autoAdjust="0"/>
  </p:normalViewPr>
  <p:slideViewPr>
    <p:cSldViewPr snapToObjects="1">
      <p:cViewPr varScale="1">
        <p:scale>
          <a:sx n="80" d="100"/>
          <a:sy n="80" d="100"/>
        </p:scale>
        <p:origin x="84" y="630"/>
      </p:cViewPr>
      <p:guideLst>
        <p:guide orient="horz" pos="777"/>
        <p:guide orient="horz" pos="4027"/>
        <p:guide orient="horz" pos="2478"/>
        <p:guide orient="horz" pos="459"/>
        <p:guide orient="horz" pos="935"/>
        <p:guide orient="horz" pos="3762"/>
        <p:guide orient="horz" pos="3589"/>
        <p:guide orient="horz" pos="1094"/>
        <p:guide pos="5446"/>
        <p:guide pos="413"/>
        <p:guide pos="226"/>
        <p:guide pos="5579"/>
        <p:guide pos="2931"/>
        <p:guide pos="2853"/>
        <p:guide pos="3016"/>
        <p:guide pos="15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8F88C59-319B-4332-9A1D-2A62CFCB00D8}" type="datetimeFigureOut">
              <a:rPr lang="en-US" smtClean="0"/>
              <a:pPr/>
              <a:t>10/10/2019</a:t>
            </a:fld>
            <a:endParaRPr lang="zh-CN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16A41B8-7DC3-4DB6-84E4-E105629EAA36}" type="slidenum">
              <a:rPr lang="en-US" smtClean="0"/>
              <a:pPr/>
              <a:t>‹N°›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122406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968B300D-05F0-4B43-940D-46DED5A791AD}" type="datetimeFigureOut">
              <a:rPr lang="en-GB" smtClean="0"/>
              <a:pPr/>
              <a:t>10/10/2019</a:t>
            </a:fld>
            <a:endParaRPr lang="zh-CN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9B26CD33-4337-4529-948A-94F6960B2374}" type="slidenum">
              <a:rPr lang="en-GB" smtClean="0"/>
              <a:pPr/>
              <a:t>‹N°›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38067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334800"/>
            <a:ext cx="7992000" cy="936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48000" y="1025525"/>
            <a:ext cx="7997825" cy="307777"/>
          </a:xfrm>
        </p:spPr>
        <p:txBody>
          <a:bodyPr>
            <a:spAutoFit/>
          </a:bodyPr>
          <a:lstStyle/>
          <a:p>
            <a:pPr lvl="0"/>
            <a:r>
              <a:rPr lang="en-GB"/>
              <a:t>Click to edit Master text styles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97764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kt 84" hidden="1">
            <a:extLst>
              <a:ext uri="{FF2B5EF4-FFF2-40B4-BE49-F238E27FC236}">
                <a16:creationId xmlns:a16="http://schemas.microsoft.com/office/drawing/2014/main" id="{70DA4662-6358-46F3-9F96-666D68807E40}"/>
              </a:ext>
            </a:extLst>
          </p:cNvPr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258" name="think-cell Folie" r:id="rId6" imgW="360" imgH="360" progId="TCLayout.ActiveDocument.1">
                  <p:embed/>
                </p:oleObj>
              </mc:Choice>
              <mc:Fallback>
                <p:oleObj name="think-cell Folie" r:id="rId6" imgW="360" imgH="360" progId="TCLayout.ActiveDocument.1">
                  <p:embed/>
                  <p:pic>
                    <p:nvPicPr>
                      <p:cNvPr id="3074" name="Objekt 84" hidden="1">
                        <a:extLst>
                          <a:ext uri="{FF2B5EF4-FFF2-40B4-BE49-F238E27FC236}">
                            <a16:creationId xmlns:a16="http://schemas.microsoft.com/office/drawing/2014/main" id="{70DA4662-6358-46F3-9F96-666D68807E4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Titelplatzhalter 1">
            <a:extLst>
              <a:ext uri="{FF2B5EF4-FFF2-40B4-BE49-F238E27FC236}">
                <a16:creationId xmlns:a16="http://schemas.microsoft.com/office/drawing/2014/main" id="{C002143B-E9FD-4CF0-984F-3CE085ED6D8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334963"/>
            <a:ext cx="7994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altLang="fr-FR" noProof="1"/>
              <a:t>Titelmasterformat durch Klicken bearbeiten</a:t>
            </a:r>
            <a:endParaRPr lang="en-GB" altLang="fr-FR"/>
          </a:p>
        </p:txBody>
      </p:sp>
      <p:sp>
        <p:nvSpPr>
          <p:cNvPr id="3076" name="Textplatzhalter 2">
            <a:extLst>
              <a:ext uri="{FF2B5EF4-FFF2-40B4-BE49-F238E27FC236}">
                <a16:creationId xmlns:a16="http://schemas.microsoft.com/office/drawing/2014/main" id="{8F2A64E7-108F-4E0C-95B3-CE72C4CDA12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85900"/>
            <a:ext cx="7993063" cy="449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1"/>
              <a:t>Click to edit text style</a:t>
            </a:r>
          </a:p>
          <a:p>
            <a:pPr lvl="1"/>
            <a:r>
              <a:rPr lang="en-GB" altLang="fr-FR"/>
              <a:t>Second level</a:t>
            </a:r>
          </a:p>
          <a:p>
            <a:pPr lvl="2"/>
            <a:r>
              <a:rPr lang="en-GB" altLang="fr-FR"/>
              <a:t>Third level</a:t>
            </a:r>
          </a:p>
          <a:p>
            <a:pPr lvl="3"/>
            <a:r>
              <a:rPr lang="en-GB" altLang="fr-FR"/>
              <a:t>Forth level</a:t>
            </a:r>
          </a:p>
          <a:p>
            <a:pPr lvl="4"/>
            <a:r>
              <a:rPr lang="en-GB" altLang="fr-FR"/>
              <a:t>Fifth level</a:t>
            </a:r>
          </a:p>
        </p:txBody>
      </p:sp>
      <p:sp>
        <p:nvSpPr>
          <p:cNvPr id="86" name="Footer Placeholder 3">
            <a:extLst>
              <a:ext uri="{FF2B5EF4-FFF2-40B4-BE49-F238E27FC236}">
                <a16:creationId xmlns:a16="http://schemas.microsoft.com/office/drawing/2014/main" id="{7891787F-D0F4-4902-8DEE-D0F718EDEFB3}"/>
              </a:ext>
            </a:extLst>
          </p:cNvPr>
          <p:cNvSpPr txBox="1">
            <a:spLocks/>
          </p:cNvSpPr>
          <p:nvPr/>
        </p:nvSpPr>
        <p:spPr>
          <a:xfrm>
            <a:off x="1377950" y="6472238"/>
            <a:ext cx="11414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10 October 2019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>
            <a:extLst>
              <a:ext uri="{FF2B5EF4-FFF2-40B4-BE49-F238E27FC236}">
                <a16:creationId xmlns:a16="http://schemas.microsoft.com/office/drawing/2014/main" id="{283C314B-A711-450A-BE29-A936C1CCC8AF}"/>
              </a:ext>
            </a:extLst>
          </p:cNvPr>
          <p:cNvSpPr txBox="1">
            <a:spLocks/>
          </p:cNvSpPr>
          <p:nvPr/>
        </p:nvSpPr>
        <p:spPr>
          <a:xfrm>
            <a:off x="647700" y="6472238"/>
            <a:ext cx="4429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75ADFE07-1436-48A6-A573-0BCC87F44641}" type="slidenum">
              <a:rPr lang="en-GB" smtClean="0">
                <a:solidFill>
                  <a:srgbClr val="7F7F7F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‹N°›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3079" name="Group 7">
            <a:extLst>
              <a:ext uri="{FF2B5EF4-FFF2-40B4-BE49-F238E27FC236}">
                <a16:creationId xmlns:a16="http://schemas.microsoft.com/office/drawing/2014/main" id="{AF93A119-53E0-4705-8BBF-71E9D840949A}"/>
              </a:ext>
            </a:extLst>
          </p:cNvPr>
          <p:cNvGrpSpPr>
            <a:grpSpLocks/>
          </p:cNvGrpSpPr>
          <p:nvPr/>
        </p:nvGrpSpPr>
        <p:grpSpPr bwMode="auto">
          <a:xfrm>
            <a:off x="7723188" y="6499225"/>
            <a:ext cx="920750" cy="252413"/>
            <a:chOff x="1005" y="1644"/>
            <a:chExt cx="3749" cy="1030"/>
          </a:xfrm>
        </p:grpSpPr>
        <p:sp>
          <p:nvSpPr>
            <p:cNvPr id="3082" name="Freeform 8">
              <a:extLst>
                <a:ext uri="{FF2B5EF4-FFF2-40B4-BE49-F238E27FC236}">
                  <a16:creationId xmlns:a16="http://schemas.microsoft.com/office/drawing/2014/main" id="{4B6534CE-2757-48FC-8E44-1FB05C0B7AB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083" name="Freeform 9">
              <a:extLst>
                <a:ext uri="{FF2B5EF4-FFF2-40B4-BE49-F238E27FC236}">
                  <a16:creationId xmlns:a16="http://schemas.microsoft.com/office/drawing/2014/main" id="{39455CE0-C7B8-4CC3-AC78-0038111A35C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4727 w 501"/>
                <a:gd name="T1" fmla="*/ 4134 h 429"/>
                <a:gd name="T2" fmla="*/ 4460 w 501"/>
                <a:gd name="T3" fmla="*/ 3789 h 429"/>
                <a:gd name="T4" fmla="*/ 4361 w 501"/>
                <a:gd name="T5" fmla="*/ 3659 h 429"/>
                <a:gd name="T6" fmla="*/ 3792 w 501"/>
                <a:gd name="T7" fmla="*/ 3392 h 429"/>
                <a:gd name="T8" fmla="*/ 3055 w 501"/>
                <a:gd name="T9" fmla="*/ 4134 h 429"/>
                <a:gd name="T10" fmla="*/ 3792 w 501"/>
                <a:gd name="T11" fmla="*/ 4860 h 429"/>
                <a:gd name="T12" fmla="*/ 4361 w 501"/>
                <a:gd name="T13" fmla="*/ 4597 h 429"/>
                <a:gd name="T14" fmla="*/ 4460 w 501"/>
                <a:gd name="T15" fmla="*/ 4465 h 429"/>
                <a:gd name="T16" fmla="*/ 4727 w 501"/>
                <a:gd name="T17" fmla="*/ 4134 h 429"/>
                <a:gd name="T18" fmla="*/ 2135 w 501"/>
                <a:gd name="T19" fmla="*/ 4117 h 429"/>
                <a:gd name="T20" fmla="*/ 3792 w 501"/>
                <a:gd name="T21" fmla="*/ 2479 h 429"/>
                <a:gd name="T22" fmla="*/ 5058 w 501"/>
                <a:gd name="T23" fmla="*/ 3061 h 429"/>
                <a:gd name="T24" fmla="*/ 5067 w 501"/>
                <a:gd name="T25" fmla="*/ 3089 h 429"/>
                <a:gd name="T26" fmla="*/ 5096 w 501"/>
                <a:gd name="T27" fmla="*/ 3077 h 429"/>
                <a:gd name="T28" fmla="*/ 3289 w 501"/>
                <a:gd name="T29" fmla="*/ 0 h 429"/>
                <a:gd name="T30" fmla="*/ 0 w 501"/>
                <a:gd name="T31" fmla="*/ 5666 h 429"/>
                <a:gd name="T32" fmla="*/ 3211 w 501"/>
                <a:gd name="T33" fmla="*/ 5666 h 429"/>
                <a:gd name="T34" fmla="*/ 3228 w 501"/>
                <a:gd name="T35" fmla="*/ 5654 h 429"/>
                <a:gd name="T36" fmla="*/ 2895 w 501"/>
                <a:gd name="T37" fmla="*/ 5510 h 429"/>
                <a:gd name="T38" fmla="*/ 2135 w 501"/>
                <a:gd name="T39" fmla="*/ 4117 h 429"/>
                <a:gd name="T40" fmla="*/ 6529 w 501"/>
                <a:gd name="T41" fmla="*/ 5637 h 429"/>
                <a:gd name="T42" fmla="*/ 6189 w 501"/>
                <a:gd name="T43" fmla="*/ 5547 h 429"/>
                <a:gd name="T44" fmla="*/ 5329 w 501"/>
                <a:gd name="T45" fmla="*/ 4843 h 429"/>
                <a:gd name="T46" fmla="*/ 5001 w 501"/>
                <a:gd name="T47" fmla="*/ 5257 h 429"/>
                <a:gd name="T48" fmla="*/ 4383 w 501"/>
                <a:gd name="T49" fmla="*/ 5654 h 429"/>
                <a:gd name="T50" fmla="*/ 4383 w 501"/>
                <a:gd name="T51" fmla="*/ 5666 h 429"/>
                <a:gd name="T52" fmla="*/ 6595 w 501"/>
                <a:gd name="T53" fmla="*/ 5666 h 429"/>
                <a:gd name="T54" fmla="*/ 6595 w 501"/>
                <a:gd name="T55" fmla="*/ 5654 h 429"/>
                <a:gd name="T56" fmla="*/ 6529 w 501"/>
                <a:gd name="T57" fmla="*/ 5637 h 4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084" name="Freeform 10">
              <a:extLst>
                <a:ext uri="{FF2B5EF4-FFF2-40B4-BE49-F238E27FC236}">
                  <a16:creationId xmlns:a16="http://schemas.microsoft.com/office/drawing/2014/main" id="{72ED15D2-93FF-41A2-8FC7-FF6AC922B51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2257 w 937"/>
                <a:gd name="T1" fmla="*/ 1790 h 326"/>
                <a:gd name="T2" fmla="*/ 1028 w 937"/>
                <a:gd name="T3" fmla="*/ 1172 h 326"/>
                <a:gd name="T4" fmla="*/ 1647 w 937"/>
                <a:gd name="T5" fmla="*/ 697 h 326"/>
                <a:gd name="T6" fmla="*/ 2450 w 937"/>
                <a:gd name="T7" fmla="*/ 1316 h 326"/>
                <a:gd name="T8" fmla="*/ 3339 w 937"/>
                <a:gd name="T9" fmla="*/ 1316 h 326"/>
                <a:gd name="T10" fmla="*/ 1687 w 937"/>
                <a:gd name="T11" fmla="*/ 0 h 326"/>
                <a:gd name="T12" fmla="*/ 156 w 937"/>
                <a:gd name="T13" fmla="*/ 1238 h 326"/>
                <a:gd name="T14" fmla="*/ 1373 w 937"/>
                <a:gd name="T15" fmla="*/ 2409 h 326"/>
                <a:gd name="T16" fmla="*/ 2597 w 937"/>
                <a:gd name="T17" fmla="*/ 3085 h 326"/>
                <a:gd name="T18" fmla="*/ 1791 w 937"/>
                <a:gd name="T19" fmla="*/ 3597 h 326"/>
                <a:gd name="T20" fmla="*/ 881 w 937"/>
                <a:gd name="T21" fmla="*/ 2834 h 326"/>
                <a:gd name="T22" fmla="*/ 12 w 937"/>
                <a:gd name="T23" fmla="*/ 2834 h 326"/>
                <a:gd name="T24" fmla="*/ 1770 w 937"/>
                <a:gd name="T25" fmla="*/ 4296 h 326"/>
                <a:gd name="T26" fmla="*/ 3466 w 937"/>
                <a:gd name="T27" fmla="*/ 2978 h 326"/>
                <a:gd name="T28" fmla="*/ 2257 w 937"/>
                <a:gd name="T29" fmla="*/ 1790 h 326"/>
                <a:gd name="T30" fmla="*/ 7136 w 937"/>
                <a:gd name="T31" fmla="*/ 1597 h 326"/>
                <a:gd name="T32" fmla="*/ 7136 w 937"/>
                <a:gd name="T33" fmla="*/ 1597 h 326"/>
                <a:gd name="T34" fmla="*/ 6243 w 937"/>
                <a:gd name="T35" fmla="*/ 1143 h 326"/>
                <a:gd name="T36" fmla="*/ 4936 w 937"/>
                <a:gd name="T37" fmla="*/ 2688 h 326"/>
                <a:gd name="T38" fmla="*/ 6264 w 937"/>
                <a:gd name="T39" fmla="*/ 4285 h 326"/>
                <a:gd name="T40" fmla="*/ 7164 w 937"/>
                <a:gd name="T41" fmla="*/ 3822 h 326"/>
                <a:gd name="T42" fmla="*/ 7174 w 937"/>
                <a:gd name="T43" fmla="*/ 3822 h 326"/>
                <a:gd name="T44" fmla="*/ 7174 w 937"/>
                <a:gd name="T45" fmla="*/ 4202 h 326"/>
                <a:gd name="T46" fmla="*/ 7956 w 937"/>
                <a:gd name="T47" fmla="*/ 4202 h 326"/>
                <a:gd name="T48" fmla="*/ 7956 w 937"/>
                <a:gd name="T49" fmla="*/ 106 h 326"/>
                <a:gd name="T50" fmla="*/ 7136 w 937"/>
                <a:gd name="T51" fmla="*/ 106 h 326"/>
                <a:gd name="T52" fmla="*/ 7136 w 937"/>
                <a:gd name="T53" fmla="*/ 1597 h 326"/>
                <a:gd name="T54" fmla="*/ 6465 w 937"/>
                <a:gd name="T55" fmla="*/ 3666 h 326"/>
                <a:gd name="T56" fmla="*/ 5751 w 937"/>
                <a:gd name="T57" fmla="*/ 2716 h 326"/>
                <a:gd name="T58" fmla="*/ 6465 w 937"/>
                <a:gd name="T59" fmla="*/ 1769 h 326"/>
                <a:gd name="T60" fmla="*/ 7164 w 937"/>
                <a:gd name="T61" fmla="*/ 2700 h 326"/>
                <a:gd name="T62" fmla="*/ 6465 w 937"/>
                <a:gd name="T63" fmla="*/ 3666 h 326"/>
                <a:gd name="T64" fmla="*/ 9775 w 937"/>
                <a:gd name="T65" fmla="*/ 1143 h 326"/>
                <a:gd name="T66" fmla="*/ 8258 w 937"/>
                <a:gd name="T67" fmla="*/ 2716 h 326"/>
                <a:gd name="T68" fmla="*/ 9775 w 937"/>
                <a:gd name="T69" fmla="*/ 4285 h 326"/>
                <a:gd name="T70" fmla="*/ 11160 w 937"/>
                <a:gd name="T71" fmla="*/ 3281 h 326"/>
                <a:gd name="T72" fmla="*/ 10446 w 937"/>
                <a:gd name="T73" fmla="*/ 3281 h 326"/>
                <a:gd name="T74" fmla="*/ 9804 w 937"/>
                <a:gd name="T75" fmla="*/ 3666 h 326"/>
                <a:gd name="T76" fmla="*/ 9062 w 937"/>
                <a:gd name="T77" fmla="*/ 2912 h 326"/>
                <a:gd name="T78" fmla="*/ 11212 w 937"/>
                <a:gd name="T79" fmla="*/ 2912 h 326"/>
                <a:gd name="T80" fmla="*/ 9775 w 937"/>
                <a:gd name="T81" fmla="*/ 1143 h 326"/>
                <a:gd name="T82" fmla="*/ 9062 w 937"/>
                <a:gd name="T83" fmla="*/ 2400 h 326"/>
                <a:gd name="T84" fmla="*/ 9749 w 937"/>
                <a:gd name="T85" fmla="*/ 1769 h 326"/>
                <a:gd name="T86" fmla="*/ 10397 w 937"/>
                <a:gd name="T87" fmla="*/ 2400 h 326"/>
                <a:gd name="T88" fmla="*/ 9062 w 937"/>
                <a:gd name="T89" fmla="*/ 2400 h 326"/>
                <a:gd name="T90" fmla="*/ 11545 w 937"/>
                <a:gd name="T91" fmla="*/ 4202 h 326"/>
                <a:gd name="T92" fmla="*/ 12360 w 937"/>
                <a:gd name="T93" fmla="*/ 4202 h 326"/>
                <a:gd name="T94" fmla="*/ 12360 w 937"/>
                <a:gd name="T95" fmla="*/ 106 h 326"/>
                <a:gd name="T96" fmla="*/ 11545 w 937"/>
                <a:gd name="T97" fmla="*/ 106 h 326"/>
                <a:gd name="T98" fmla="*/ 11545 w 937"/>
                <a:gd name="T99" fmla="*/ 4202 h 326"/>
                <a:gd name="T100" fmla="*/ 3773 w 937"/>
                <a:gd name="T101" fmla="*/ 4202 h 326"/>
                <a:gd name="T102" fmla="*/ 4589 w 937"/>
                <a:gd name="T103" fmla="*/ 4202 h 326"/>
                <a:gd name="T104" fmla="*/ 4589 w 937"/>
                <a:gd name="T105" fmla="*/ 1228 h 326"/>
                <a:gd name="T106" fmla="*/ 3773 w 937"/>
                <a:gd name="T107" fmla="*/ 1228 h 326"/>
                <a:gd name="T108" fmla="*/ 3773 w 937"/>
                <a:gd name="T109" fmla="*/ 4202 h 326"/>
                <a:gd name="T110" fmla="*/ 3773 w 937"/>
                <a:gd name="T111" fmla="*/ 775 h 326"/>
                <a:gd name="T112" fmla="*/ 4589 w 937"/>
                <a:gd name="T113" fmla="*/ 775 h 326"/>
                <a:gd name="T114" fmla="*/ 4589 w 937"/>
                <a:gd name="T115" fmla="*/ 106 h 326"/>
                <a:gd name="T116" fmla="*/ 3773 w 937"/>
                <a:gd name="T117" fmla="*/ 106 h 326"/>
                <a:gd name="T118" fmla="*/ 3773 w 937"/>
                <a:gd name="T119" fmla="*/ 775 h 3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9521967-59CA-49D4-B943-5306B4843B6A}"/>
              </a:ext>
            </a:extLst>
          </p:cNvPr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958DC388-8B30-4117-9FFD-0FCC8370DA8C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28889746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4" r:id="rId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E64B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9pPr>
    </p:titleStyle>
    <p:bodyStyle>
      <a:lvl1pPr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3332603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31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i="0" u="none" dirty="0">
                <a:latin typeface="FZZhunYuan-M02S" panose="03000509000000000000" pitchFamily="65" charset="-122"/>
                <a:ea typeface="FZZhunYuan-M02S" panose="03000509000000000000" pitchFamily="65" charset="-122"/>
                <a:cs typeface="SimSun"/>
              </a:rPr>
              <a:t>耗电量降低</a:t>
            </a:r>
            <a:r>
              <a:rPr b="1" i="0" u="none" dirty="0">
                <a:cs typeface="SimSun"/>
              </a:rPr>
              <a:t>20</a:t>
            </a:r>
            <a:r>
              <a:rPr b="1" i="0" u="none" dirty="0">
                <a:latin typeface="FZZhunYuan-M02S" panose="03000509000000000000" pitchFamily="65" charset="-122"/>
                <a:ea typeface="FZZhunYuan-M02S" panose="03000509000000000000" pitchFamily="65" charset="-122"/>
                <a:cs typeface="SimSun"/>
              </a:rPr>
              <a:t>%到</a:t>
            </a:r>
            <a:r>
              <a:rPr b="1" i="0" u="none" dirty="0">
                <a:cs typeface="SimSun"/>
              </a:rPr>
              <a:t>45</a:t>
            </a:r>
            <a:r>
              <a:rPr b="1" i="0" u="none" dirty="0">
                <a:latin typeface="FZZhunYuan-M02S" panose="03000509000000000000" pitchFamily="65" charset="-122"/>
                <a:ea typeface="FZZhunYuan-M02S" panose="03000509000000000000" pitchFamily="65" charset="-122"/>
                <a:cs typeface="SimSun"/>
              </a:rPr>
              <a:t>%</a:t>
            </a:r>
            <a:endParaRPr lang="zh-CN" b="0" dirty="0">
              <a:latin typeface="FZZhunYuan-M02S" panose="03000509000000000000" pitchFamily="65" charset="-122"/>
              <a:ea typeface="FZZhunYuan-M02S" panose="03000509000000000000" pitchFamily="65" charset="-122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59870" y="1435298"/>
            <a:ext cx="7997825" cy="307777"/>
          </a:xfrm>
        </p:spPr>
        <p:txBody>
          <a:bodyPr vert="horz" lIns="0" tIns="0" rIns="0" bIns="0" rtlCol="0">
            <a:spAutoFit/>
          </a:bodyPr>
          <a:lstStyle/>
          <a:p>
            <a:r>
              <a:rPr b="0" i="0" u="none" dirty="0">
                <a:latin typeface="+mj-lt"/>
                <a:cs typeface="SimSun"/>
              </a:rPr>
              <a:t>ECO</a:t>
            </a:r>
            <a:r>
              <a:rPr b="0" i="0" u="none" dirty="0">
                <a:latin typeface="FZZhunYuan-M02S" panose="03000509000000000000" pitchFamily="65" charset="-122"/>
                <a:ea typeface="FZZhunYuan-M02S" panose="03000509000000000000" pitchFamily="65" charset="-122"/>
                <a:cs typeface="SimSun"/>
              </a:rPr>
              <a:t>烘炉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800" b="0" i="0" u="none" kern="0" dirty="0" err="1">
                <a:latin typeface="FZZhunYuan-M02S" panose="03000509000000000000" pitchFamily="65" charset="-122"/>
                <a:ea typeface="FZZhunYuan-M02S" panose="03000509000000000000" pitchFamily="65" charset="-122"/>
                <a:cs typeface="SimSun"/>
              </a:rPr>
              <a:t>价值：优化成本</a:t>
            </a:r>
            <a:r>
              <a:rPr lang="en-US" sz="800" b="0" i="0" u="none" kern="0" dirty="0">
                <a:latin typeface="FZZhunYuan-M02S" panose="03000509000000000000" pitchFamily="65" charset="-122"/>
                <a:ea typeface="FZZhunYuan-M02S" panose="03000509000000000000" pitchFamily="65" charset="-122"/>
                <a:cs typeface="SimSun"/>
              </a:rPr>
              <a:t>, </a:t>
            </a:r>
            <a:r>
              <a:rPr lang="ja-JP" altLang="fr-FR" sz="800" kern="0" dirty="0">
                <a:latin typeface="FZZhunYuan-M02S" panose="03000509000000000000" pitchFamily="65" charset="-122"/>
                <a:ea typeface="FZZhunYuan-M02S" panose="03000509000000000000" pitchFamily="65" charset="-122"/>
                <a:cs typeface="SimSun"/>
              </a:rPr>
              <a:t>可持续发展</a:t>
            </a:r>
            <a:endParaRPr lang="en-US" sz="800" b="0" i="0" u="none" kern="0" dirty="0">
              <a:latin typeface="FZZhunYuan-M02S" panose="03000509000000000000" pitchFamily="65" charset="-122"/>
              <a:ea typeface="FZZhunYuan-M02S" panose="03000509000000000000" pitchFamily="65" charset="-122"/>
              <a:cs typeface="SimSun"/>
            </a:endParaRPr>
          </a:p>
          <a:p>
            <a:r>
              <a:rPr lang="en-US" sz="800" b="0" i="0" u="none" kern="0" dirty="0">
                <a:latin typeface="FZZhunYuan-M02S" panose="03000509000000000000" pitchFamily="65" charset="-122"/>
                <a:ea typeface="FZZhunYuan-M02S" panose="03000509000000000000" pitchFamily="65" charset="-122"/>
                <a:cs typeface="SimSun"/>
              </a:rPr>
              <a:t>设备：</a:t>
            </a:r>
            <a:r>
              <a:rPr lang="en-US" sz="800" b="0" i="0" u="none" kern="0" dirty="0">
                <a:latin typeface="+mj-lt"/>
                <a:cs typeface="SimSun"/>
              </a:rPr>
              <a:t>Series2</a:t>
            </a:r>
            <a:r>
              <a:rPr lang="en-US" sz="800" b="0" i="0" u="none" kern="0" dirty="0">
                <a:latin typeface="FZZhunYuan-M02S" panose="03000509000000000000" pitchFamily="65" charset="-122"/>
                <a:ea typeface="FZZhunYuan-M02S" panose="03000509000000000000" pitchFamily="65" charset="-122"/>
                <a:cs typeface="SimSun"/>
              </a:rPr>
              <a:t>吹瓶机 </a:t>
            </a:r>
            <a:r>
              <a:rPr lang="zh-CN" altLang="fr-FR" sz="800" kern="0" dirty="0">
                <a:latin typeface="FZZhunYuan-M02S" panose="03000509000000000000" pitchFamily="65" charset="-122"/>
                <a:ea typeface="FZZhunYuan-M02S" panose="03000509000000000000" pitchFamily="65" charset="-122"/>
                <a:cs typeface="SimSun"/>
              </a:rPr>
              <a:t>除模型 </a:t>
            </a:r>
            <a:r>
              <a:rPr lang="fr-FR" altLang="zh-CN" sz="800" kern="0" dirty="0">
                <a:latin typeface="+mj-lt"/>
                <a:cs typeface="SimSun"/>
              </a:rPr>
              <a:t>PM &amp; PH</a:t>
            </a:r>
            <a:r>
              <a:rPr lang="en-US" sz="800" kern="0" dirty="0">
                <a:latin typeface="+mj-lt"/>
                <a:cs typeface="SimSun"/>
              </a:rPr>
              <a:t> </a:t>
            </a:r>
            <a:endParaRPr lang="zh-CN" sz="800" kern="0" dirty="0">
              <a:latin typeface="+mj-lt"/>
              <a:cs typeface="SimSun"/>
            </a:endParaRPr>
          </a:p>
          <a:p>
            <a:r>
              <a:rPr lang="en-US" sz="800" b="0" i="0" u="none" kern="0" dirty="0">
                <a:latin typeface="FZZhunYuan-M02S" panose="03000509000000000000" pitchFamily="65" charset="-122"/>
                <a:ea typeface="FZZhunYuan-M02S" panose="03000509000000000000" pitchFamily="65" charset="-122"/>
                <a:cs typeface="SimSun"/>
              </a:rPr>
              <a:t>产品目录代码：</a:t>
            </a:r>
            <a:r>
              <a:rPr lang="en-US" sz="800" b="0" i="0" u="none" kern="0" dirty="0">
                <a:latin typeface="+mj-lt"/>
                <a:cs typeface="SimSun"/>
              </a:rPr>
              <a:t>978</a:t>
            </a:r>
            <a:endParaRPr lang="zh-CN" sz="800" kern="0" dirty="0">
              <a:latin typeface="+mj-lt"/>
            </a:endParaRP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buClr>
                <a:schemeClr val="accent4"/>
              </a:buClr>
            </a:pPr>
            <a:endParaRPr lang="en-US" sz="100" dirty="0" err="1">
              <a:solidFill>
                <a:srgbClr val="FFFFFF"/>
              </a:solidFill>
            </a:endParaRPr>
          </a:p>
        </p:txBody>
      </p:sp>
      <p:graphicFrame>
        <p:nvGraphicFramePr>
          <p:cNvPr id="25" name="Group 1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056486"/>
              </p:ext>
            </p:extLst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FZZhunYuan-M02S" panose="03000509000000000000" pitchFamily="65" charset="-122"/>
                          <a:ea typeface="FZZhunYuan-M02S" panose="03000509000000000000" pitchFamily="65" charset="-122"/>
                          <a:cs typeface="SimSun"/>
                        </a:rPr>
                        <a:t>价值和优点</a:t>
                      </a:r>
                      <a:endParaRPr kumimoji="0" 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FZZhunYuan-M02S" panose="03000509000000000000" pitchFamily="65" charset="-122"/>
                        <a:ea typeface="FZZhunYuan-M02S" panose="03000509000000000000" pitchFamily="65" charset="-122"/>
                        <a:cs typeface="SimSun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FZZhunYuan-M02S" panose="03000509000000000000" pitchFamily="65" charset="-122"/>
                          <a:ea typeface="FZZhunYuan-M02S" panose="03000509000000000000" pitchFamily="65" charset="-122"/>
                          <a:cs typeface="SimSun"/>
                        </a:rPr>
                        <a:t>描述</a:t>
                      </a:r>
                      <a:endParaRPr kumimoji="0" lang="zh-CN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ZZhunYuan-M02S" panose="03000509000000000000" pitchFamily="65" charset="-122"/>
                        <a:ea typeface="FZZhunYuan-M02S" panose="03000509000000000000" pitchFamily="65" charset="-122"/>
                        <a:cs typeface="SimSun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i="0" u="none" dirty="0">
                          <a:latin typeface="FZZhunYuan-M02S" panose="03000509000000000000" pitchFamily="65" charset="-122"/>
                          <a:ea typeface="FZZhunYuan-M02S" panose="03000509000000000000" pitchFamily="65" charset="-122"/>
                        </a:rPr>
                        <a:t>耗电量</a:t>
                      </a:r>
                      <a:r>
                        <a:rPr sz="1200" b="0" i="0" u="none" dirty="0">
                          <a:solidFill>
                            <a:schemeClr val="tx1"/>
                          </a:solidFill>
                          <a:latin typeface="FZZhunYuan-M02S" panose="03000509000000000000" pitchFamily="65" charset="-122"/>
                          <a:ea typeface="FZZhunYuan-M02S" panose="03000509000000000000" pitchFamily="65" charset="-122"/>
                          <a:cs typeface="+mn-cs"/>
                        </a:rPr>
                        <a:t>降低</a:t>
                      </a:r>
                      <a:r>
                        <a:rPr lang="en-US" sz="1200" b="1" i="0" u="none" dirty="0">
                          <a:solidFill>
                            <a:schemeClr val="accent4"/>
                          </a:solidFill>
                          <a:latin typeface="+mj-lt"/>
                        </a:rPr>
                        <a:t>20</a:t>
                      </a:r>
                      <a:r>
                        <a:rPr lang="en-US" sz="1200" b="1" i="0" u="none" dirty="0">
                          <a:solidFill>
                            <a:schemeClr val="accent4"/>
                          </a:solidFill>
                          <a:latin typeface="FZZhunYuan-M02S" panose="03000509000000000000" pitchFamily="65" charset="-122"/>
                          <a:ea typeface="FZZhunYuan-M02S" panose="03000509000000000000" pitchFamily="65" charset="-122"/>
                        </a:rPr>
                        <a:t>%至</a:t>
                      </a:r>
                      <a:r>
                        <a:rPr lang="en-US" sz="1200" b="1" i="0" u="none" dirty="0">
                          <a:solidFill>
                            <a:schemeClr val="accent4"/>
                          </a:solidFill>
                          <a:latin typeface="+mj-lt"/>
                        </a:rPr>
                        <a:t>45</a:t>
                      </a:r>
                      <a:r>
                        <a:rPr lang="en-US" sz="1200" b="1" i="0" u="none" dirty="0">
                          <a:solidFill>
                            <a:schemeClr val="accent4"/>
                          </a:solidFill>
                          <a:latin typeface="FZZhunYuan-M02S" panose="03000509000000000000" pitchFamily="65" charset="-122"/>
                          <a:ea typeface="FZZhunYuan-M02S" panose="03000509000000000000" pitchFamily="65" charset="-122"/>
                        </a:rPr>
                        <a:t>%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i="0" u="none" dirty="0">
                          <a:latin typeface="FZZhunYuan-M02S" panose="03000509000000000000" pitchFamily="65" charset="-122"/>
                          <a:ea typeface="FZZhunYuan-M02S" panose="03000509000000000000" pitchFamily="65" charset="-122"/>
                        </a:rPr>
                        <a:t>使用更少的加热灯管，减少</a:t>
                      </a:r>
                      <a:r>
                        <a:rPr lang="en-US" sz="1200" b="1" i="0" u="none" dirty="0">
                          <a:solidFill>
                            <a:schemeClr val="accent4"/>
                          </a:solidFill>
                          <a:latin typeface="+mj-lt"/>
                          <a:cs typeface="SimSun"/>
                        </a:rPr>
                        <a:t>11</a:t>
                      </a:r>
                      <a:r>
                        <a:rPr lang="en-US" sz="1200" b="1" i="0" u="none" dirty="0">
                          <a:solidFill>
                            <a:schemeClr val="accent4"/>
                          </a:solidFill>
                          <a:latin typeface="FZZhunYuan-M02S" panose="03000509000000000000" pitchFamily="65" charset="-122"/>
                          <a:ea typeface="FZZhunYuan-M02S" panose="03000509000000000000" pitchFamily="65" charset="-122"/>
                          <a:cs typeface="SimSun"/>
                        </a:rPr>
                        <a:t>%</a:t>
                      </a:r>
                      <a:r>
                        <a:rPr lang="en-US" sz="1200" b="0" i="0" u="none" dirty="0">
                          <a:latin typeface="FZZhunYuan-M02S" panose="03000509000000000000" pitchFamily="65" charset="-122"/>
                          <a:ea typeface="FZZhunYuan-M02S" panose="03000509000000000000" pitchFamily="65" charset="-122"/>
                        </a:rPr>
                        <a:t>的装机功率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i="0" u="none" dirty="0">
                          <a:latin typeface="FZZhunYuan-M02S" panose="03000509000000000000" pitchFamily="65" charset="-122"/>
                          <a:ea typeface="FZZhunYuan-M02S" panose="03000509000000000000" pitchFamily="65" charset="-122"/>
                        </a:rPr>
                        <a:t>加热更具体：瓶胚表面分区更细，优化了瓶颈下拉伸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i="0" u="none" dirty="0">
                          <a:latin typeface="FZZhunYuan-M02S" panose="03000509000000000000" pitchFamily="65" charset="-122"/>
                          <a:ea typeface="FZZhunYuan-M02S" panose="03000509000000000000" pitchFamily="65" charset="-122"/>
                        </a:rPr>
                        <a:t>更易于维护：机器可切换使用备用加热模块，从而能够在工作台上检修加热模块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i="0" u="none" dirty="0">
                          <a:latin typeface="FZZhunYuan-M02S" panose="03000509000000000000" pitchFamily="65" charset="-122"/>
                          <a:ea typeface="FZZhunYuan-M02S" panose="03000509000000000000" pitchFamily="65" charset="-122"/>
                        </a:rPr>
                        <a:t>陶瓷件可通过高温热解效应自行清洁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 panose="03000509000000000000" pitchFamily="65" charset="-122"/>
                          <a:ea typeface="FZZhunYuan-M02S" panose="03000509000000000000" pitchFamily="65" charset="-122"/>
                          <a:cs typeface="SimSun"/>
                        </a:rPr>
                        <a:t>新调节组件/烘炉支架：瓶颈冷却板采用独立安装，更加可靠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cs typeface="SimSun"/>
                        </a:rPr>
                        <a:t>Ecoven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 panose="03000509000000000000" pitchFamily="65" charset="-122"/>
                          <a:ea typeface="FZZhunYuan-M02S" panose="03000509000000000000" pitchFamily="65" charset="-122"/>
                          <a:cs typeface="SimSun"/>
                        </a:rPr>
                        <a:t>加热灯冷却模块不再使用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cs typeface="SimSun"/>
                        </a:rPr>
                        <a:t>Super Cobra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 panose="03000509000000000000" pitchFamily="65" charset="-122"/>
                          <a:ea typeface="FZZhunYuan-M02S" panose="03000509000000000000" pitchFamily="65" charset="-122"/>
                          <a:cs typeface="SimSun"/>
                        </a:rPr>
                        <a:t>，每个模块专配有风扇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 panose="03000509000000000000" pitchFamily="65" charset="-122"/>
                          <a:ea typeface="FZZhunYuan-M02S" panose="03000509000000000000" pitchFamily="65" charset="-122"/>
                          <a:cs typeface="SimSun"/>
                        </a:rPr>
                        <a:t>加热模块：只使用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FZZhunYuan-M02S" panose="03000509000000000000" pitchFamily="65" charset="-122"/>
                          <a:cs typeface="SimSun"/>
                        </a:rPr>
                        <a:t>8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 panose="03000509000000000000" pitchFamily="65" charset="-122"/>
                          <a:ea typeface="FZZhunYuan-M02S" panose="03000509000000000000" pitchFamily="65" charset="-122"/>
                          <a:cs typeface="SimSun"/>
                        </a:rPr>
                        <a:t>个红外线灯管，加热灯管、陶瓷臂及炉顶反光板有效提升了加热效率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 panose="03000509000000000000" pitchFamily="65" charset="-122"/>
                          <a:ea typeface="FZZhunYuan-M02S" panose="03000509000000000000" pitchFamily="65" charset="-122"/>
                          <a:cs typeface="SimSun"/>
                        </a:rPr>
                        <a:t>陶瓷炉顶反光板高度可调节，适应各种瓶胚长度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FZZhunYuan-M02S" panose="03000509000000000000" pitchFamily="65" charset="-122"/>
                        <a:ea typeface="FZZhunYuan-M02S" panose="03000509000000000000" pitchFamily="65" charset="-122"/>
                        <a:cs typeface="SimSun"/>
                      </a:endParaRP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 panose="03000509000000000000" pitchFamily="65" charset="-122"/>
                          <a:ea typeface="FZZhunYuan-M02S" panose="03000509000000000000" pitchFamily="65" charset="-122"/>
                          <a:cs typeface="SimSun"/>
                        </a:rPr>
                        <a:t>布线：新增预接线电路控制柜，为各个风扇供电</a:t>
                      </a:r>
                      <a:endParaRPr dirty="0">
                        <a:latin typeface="FZZhunYuan-M02S" panose="03000509000000000000" pitchFamily="65" charset="-122"/>
                        <a:ea typeface="FZZhunYuan-M02S" panose="03000509000000000000" pitchFamily="65" charset="-122"/>
                      </a:endParaRP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 panose="03000509000000000000" pitchFamily="65" charset="-122"/>
                          <a:ea typeface="FZZhunYuan-M02S" panose="03000509000000000000" pitchFamily="65" charset="-122"/>
                          <a:cs typeface="SimSun"/>
                        </a:rPr>
                        <a:t>新型自动化和工艺：更新电源电气控制柜（电源，增添新功能，重新调整所有工序卡）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11660" y="4005064"/>
            <a:ext cx="2564514" cy="1620180"/>
          </a:xfrm>
          <a:prstGeom prst="rect">
            <a:avLst/>
          </a:prstGeom>
        </p:spPr>
      </p:pic>
      <p:sp>
        <p:nvSpPr>
          <p:cNvPr id="9" name="Rechteck 11">
            <a:extLst>
              <a:ext uri="{FF2B5EF4-FFF2-40B4-BE49-F238E27FC236}">
                <a16:creationId xmlns:a16="http://schemas.microsoft.com/office/drawing/2014/main" id="{9FE1859A-E468-47F3-8F2B-996E8E7DD3E7}"/>
              </a:ext>
            </a:extLst>
          </p:cNvPr>
          <p:cNvSpPr/>
          <p:nvPr/>
        </p:nvSpPr>
        <p:spPr>
          <a:xfrm>
            <a:off x="4760335" y="1743075"/>
            <a:ext cx="3889375" cy="3937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>
            <a:lvl1pPr marL="190500" indent="-1905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fontAlgn="base">
              <a:spcBef>
                <a:spcPts val="300"/>
              </a:spcBef>
              <a:buClr>
                <a:schemeClr val="folHlink"/>
              </a:buClr>
            </a:pPr>
            <a:r>
              <a:rPr lang="de-CH" altLang="de-DE" sz="1400" b="1" noProof="1">
                <a:solidFill>
                  <a:schemeClr val="bg1"/>
                </a:solidFill>
                <a:latin typeface="FZZhunYuan-M02S" panose="03000509000000000000" pitchFamily="65" charset="-122"/>
                <a:ea typeface="FZZhunYuan-M02S" panose="03000509000000000000" pitchFamily="65" charset="-122"/>
                <a:cs typeface="SimSun"/>
              </a:rPr>
              <a:t>描述</a:t>
            </a:r>
            <a:endParaRPr lang="zh-CN" altLang="de-DE" sz="1400" dirty="0">
              <a:solidFill>
                <a:schemeClr val="bg1"/>
              </a:solidFill>
              <a:latin typeface="FZZhunYuan-M02S" panose="03000509000000000000" pitchFamily="65" charset="-122"/>
              <a:ea typeface="FZZhunYuan-M02S" panose="03000509000000000000" pitchFamily="65" charset="-122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400905767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ClassicPhotoAlbum</Template>
  <TotalTime>0</TotalTime>
  <Words>97</Words>
  <Application>Microsoft Office PowerPoint</Application>
  <PresentationFormat>Affichage à l'écran (4:3)</PresentationFormat>
  <Paragraphs>19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FZZhunYuan-M02S</vt:lpstr>
      <vt:lpstr>SimSun</vt:lpstr>
      <vt:lpstr>SimSun</vt:lpstr>
      <vt:lpstr>Arial</vt:lpstr>
      <vt:lpstr>Calibri</vt:lpstr>
      <vt:lpstr>Wingdings</vt:lpstr>
      <vt:lpstr>NewSidel_Template_4x3_with add layouts</vt:lpstr>
      <vt:lpstr>think-cell Folie</vt:lpstr>
      <vt:lpstr>耗电量降低20%到45%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2013-03-10T13:20:43Z</dcterms:created>
  <dcterms:modified xsi:type="dcterms:W3CDTF">2019-10-10T14:57:59Z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4480757-a570-4f64-84e7-c5b3ffe9d573_Enabled">
    <vt:lpwstr>True</vt:lpwstr>
  </property>
  <property fmtid="{D5CDD505-2E9C-101B-9397-08002B2CF9AE}" pid="3" name="MSIP_Label_94480757-a570-4f64-84e7-c5b3ffe9d573_SiteId">
    <vt:lpwstr>2390cbd1-e663-4321-bc93-ba298637ce52</vt:lpwstr>
  </property>
  <property fmtid="{D5CDD505-2E9C-101B-9397-08002B2CF9AE}" pid="4" name="MSIP_Label_94480757-a570-4f64-84e7-c5b3ffe9d573_Owner">
    <vt:lpwstr>107200@sidel.com</vt:lpwstr>
  </property>
  <property fmtid="{D5CDD505-2E9C-101B-9397-08002B2CF9AE}" pid="5" name="MSIP_Label_94480757-a570-4f64-84e7-c5b3ffe9d573_SetDate">
    <vt:lpwstr>2019-10-10T14:57:59.6961829Z</vt:lpwstr>
  </property>
  <property fmtid="{D5CDD505-2E9C-101B-9397-08002B2CF9AE}" pid="6" name="MSIP_Label_94480757-a570-4f64-84e7-c5b3ffe9d573_Name">
    <vt:lpwstr>General</vt:lpwstr>
  </property>
  <property fmtid="{D5CDD505-2E9C-101B-9397-08002B2CF9AE}" pid="7" name="MSIP_Label_94480757-a570-4f64-84e7-c5b3ffe9d573_Application">
    <vt:lpwstr>Microsoft Azure Information Protection</vt:lpwstr>
  </property>
  <property fmtid="{D5CDD505-2E9C-101B-9397-08002B2CF9AE}" pid="8" name="MSIP_Label_94480757-a570-4f64-84e7-c5b3ffe9d573_Extended_MSFT_Method">
    <vt:lpwstr>Automatic</vt:lpwstr>
  </property>
  <property fmtid="{D5CDD505-2E9C-101B-9397-08002B2CF9AE}" pid="9" name="Sensitivity">
    <vt:lpwstr>General</vt:lpwstr>
  </property>
</Properties>
</file>