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852" autoAdjust="0"/>
  </p:normalViewPr>
  <p:slideViewPr>
    <p:cSldViewPr snapToObjects="1">
      <p:cViewPr varScale="1">
        <p:scale>
          <a:sx n="110" d="100"/>
          <a:sy n="110" d="100"/>
        </p:scale>
        <p:origin x="1680" y="126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6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7117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39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2F61F14-4BE0-403A-BE8D-9CA5C490CE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41001754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electricity consumption by 20% to 45%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669814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/>
              <a:t>ECOVEN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800" kern="0" dirty="0"/>
              <a:t>Value: Cost </a:t>
            </a:r>
            <a:r>
              <a:rPr lang="en-US" sz="800" kern="0" dirty="0" err="1"/>
              <a:t>Optimisation</a:t>
            </a:r>
            <a:r>
              <a:rPr lang="en-US" sz="800" kern="0" dirty="0"/>
              <a:t>, Sustainability</a:t>
            </a:r>
          </a:p>
          <a:p>
            <a:r>
              <a:rPr lang="en-US" sz="800" kern="0" dirty="0"/>
              <a:t>Equipment: Series 2 blowers, except PH &amp; PM models </a:t>
            </a:r>
          </a:p>
          <a:p>
            <a:r>
              <a:rPr lang="en-US" sz="800" kern="0" dirty="0"/>
              <a:t>Catalogue code: 978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34399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20% to 45% </a:t>
                      </a:r>
                      <a:r>
                        <a:rPr lang="en-US" sz="1200" dirty="0"/>
                        <a:t>less electrical consumption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/>
                        <a:t>Fewer lamps for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11% </a:t>
                      </a:r>
                      <a:r>
                        <a:rPr lang="en-US" sz="1200" dirty="0"/>
                        <a:t>less installed power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/>
                        <a:t>Sharper heating: Sharp zoning on preform surface and optimized under-neck stretching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/>
                        <a:t>Easier to maintain: Heating module can be serviced on the bench while the machine runs with a spare module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/>
                        <a:t>Ceramics are self-cleaning via pyrolysis effect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adjustment block/oven support: Independent setting of neck cooling shield for more stability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Ecoven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module for lamps cooling: The Super Cobra is replaced by a fan dedicated to each module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Heating modules: Only 8 IR lamps, more efficient lamps, ceramic wall and top reflector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Ceramic oven top reflector, adjustable in height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fit all preform lengths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Wiring: Pre-wired cabinet added to supply power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fans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automation and process: Updated main electrical cabinet (power supply, new functionalities and readjustment of all process sheets)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660" y="4005064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CFB184DB-1E77-4AEC-B44C-799FFD5F4B75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1C75F66-157C-4556-BC27-CB1A2BB7B1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416" y="18253"/>
            <a:ext cx="771584" cy="77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150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Reduce electricity consumption by 20% to 45%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2020-11-20T10:55:53Z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2019-10-10T14:53:39.9266631Z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