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22/09/2020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872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September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4">
            <a:extLst>
              <a:ext uri="{FF2B5EF4-FFF2-40B4-BE49-F238E27FC236}">
                <a16:creationId xmlns:a16="http://schemas.microsoft.com/office/drawing/2014/main" id="{6DF1979B-B4BE-4890-93EF-6BA536518630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A30DC38E-3723-474F-B9CE-FDA34312DB2B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1D2F5E12-DC7A-4759-A299-A7118BDDF591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A54154BC-6E2C-422C-A8E0-15846E5ABF61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</a:rPr>
                <a:t>DESCRIÇÃO</a:t>
              </a:r>
              <a:endParaRPr lang="pt-B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AF3696EE-7B1A-4293-8685-3E96141A3E94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04B333F3-C46A-4FF6-AC5E-7D29FF72A27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04B333F3-C46A-4FF6-AC5E-7D29FF72A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66E56888-3837-4D12-BC44-55B5FC353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pt-BR" altLang="en-US" dirty="0"/>
              <a:t>Opere seu equipamento com segurança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B211B0E0-B324-4BB9-BB8F-7EDD27DDD80A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pt-BR" altLang="en-US" dirty="0"/>
              <a:t>Migração HMI para Windows 10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E491365C-49D6-404A-A832-5BCE8EED6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091083C8-22FF-4A79-8FF2-37ACE1EE88DC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sz="800" kern="0" dirty="0" err="1"/>
              <a:t>Eficiência</a:t>
            </a:r>
            <a:r>
              <a:rPr sz="800" kern="0" dirty="0"/>
              <a:t>, </a:t>
            </a:r>
            <a:r>
              <a:rPr lang="en-US" sz="800" kern="0" dirty="0" err="1"/>
              <a:t>Flexibilidade</a:t>
            </a:r>
            <a:endParaRPr sz="800" kern="0" dirty="0"/>
          </a:p>
          <a:p>
            <a:pPr>
              <a:defRPr/>
            </a:pPr>
            <a:r>
              <a:rPr sz="800" kern="0" dirty="0" err="1"/>
              <a:t>Equipamento</a:t>
            </a:r>
            <a:r>
              <a:rPr sz="800" kern="0" dirty="0"/>
              <a:t>: </a:t>
            </a:r>
            <a:r>
              <a:rPr lang="fr-FR" sz="800" kern="0" dirty="0" err="1"/>
              <a:t>S</a:t>
            </a:r>
            <a:r>
              <a:rPr lang="fr-FR" sz="800" kern="0" dirty="0" err="1">
                <a:solidFill>
                  <a:srgbClr val="000000"/>
                </a:solidFill>
              </a:rPr>
              <a:t>opradoras</a:t>
            </a:r>
            <a:r>
              <a:rPr lang="fr-FR" sz="800" kern="0" dirty="0">
                <a:solidFill>
                  <a:srgbClr val="000000"/>
                </a:solidFill>
              </a:rPr>
              <a:t> Séries 2</a:t>
            </a:r>
            <a:endParaRPr sz="800" kern="0" dirty="0"/>
          </a:p>
          <a:p>
            <a:pPr>
              <a:defRPr/>
            </a:pPr>
            <a:r>
              <a:rPr sz="800" kern="0" dirty="0" err="1"/>
              <a:t>Catálogo</a:t>
            </a:r>
            <a:r>
              <a:rPr sz="800" kern="0" dirty="0"/>
              <a:t> </a:t>
            </a:r>
            <a:r>
              <a:rPr sz="800" kern="0" dirty="0" err="1"/>
              <a:t>código</a:t>
            </a:r>
            <a:r>
              <a:rPr sz="800" kern="0" dirty="0"/>
              <a:t>: </a:t>
            </a:r>
            <a:r>
              <a:rPr lang="fr-FR" sz="800" kern="0" dirty="0"/>
              <a:t>994</a:t>
            </a:r>
            <a:endParaRPr sz="800" kern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AFACD62-BDAB-43C5-8105-AE0589698761}"/>
              </a:ext>
            </a:extLst>
          </p:cNvPr>
          <p:cNvGrpSpPr/>
          <p:nvPr/>
        </p:nvGrpSpPr>
        <p:grpSpPr>
          <a:xfrm>
            <a:off x="5514476" y="3942225"/>
            <a:ext cx="2360022" cy="1743368"/>
            <a:chOff x="3082570" y="2077724"/>
            <a:chExt cx="2443653" cy="1631023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FE9ED2BC-FBB9-4FD2-8FA8-A9168670A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E4EB4664-BE18-484E-9B0F-F5C2BF9AB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99EA863-37B6-49AE-991D-CE684D0F8128}"/>
              </a:ext>
            </a:extLst>
          </p:cNvPr>
          <p:cNvSpPr/>
          <p:nvPr/>
        </p:nvSpPr>
        <p:spPr>
          <a:xfrm>
            <a:off x="647700" y="2180371"/>
            <a:ext cx="3890963" cy="3655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fim de reduzir os danos e prejuízos causados por erro humano, </a:t>
            </a:r>
            <a:r>
              <a:rPr lang="pt-BR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segurança cibernética é uma obrigação </a:t>
            </a: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os sistemas de controle industrial.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melhores práticas empresariais para defesa incluem contramedidas básicas, mas extremamente importantes, como sistemas de patch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Atualizar seu HMI para o Windows 10 é a sua melhor aposta para ficar protegido contra as ameaças de vírus em constante evolução.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principais vantagens do Windows 10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Atualizações do sistema por um período mais longo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Windows 10 força atualizações automáticas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Excelente proteção contra vírus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Controle total sobre o Windows 10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operacional mais leve e rápido</a:t>
            </a:r>
          </a:p>
          <a:p>
            <a:pPr lvl="0"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pt-BR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hora de atualizar para o Windows 10!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FDDFDD-5171-426D-BBF9-EAE04598D107}"/>
              </a:ext>
            </a:extLst>
          </p:cNvPr>
          <p:cNvSpPr/>
          <p:nvPr/>
        </p:nvSpPr>
        <p:spPr>
          <a:xfrm>
            <a:off x="4751389" y="2259383"/>
            <a:ext cx="3858418" cy="1604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Dependendo de sua configuração atual, o kit proposto para migrar sua HMI para W10 pode incluir:</a:t>
            </a:r>
          </a:p>
          <a:p>
            <a:pPr marL="628650" lvl="1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Novo PCC </a:t>
            </a:r>
            <a:r>
              <a:rPr lang="en-US" sz="1100" dirty="0">
                <a:solidFill>
                  <a:srgbClr val="000000"/>
                </a:solidFill>
              </a:rPr>
              <a:t>(B&amp;R AP1180-10/CIT) </a:t>
            </a:r>
            <a:endParaRPr lang="pt-BR" sz="1100" dirty="0">
              <a:solidFill>
                <a:srgbClr val="000000"/>
              </a:solidFill>
            </a:endParaRPr>
          </a:p>
          <a:p>
            <a:pPr marL="628650" lvl="1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Novo HD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Novo Eprom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Controles de segurança (patching e hardening) atualizados</a:t>
            </a:r>
            <a:endParaRPr lang="en-US" sz="11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1931</TotalTime>
  <Words>182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Opere seu equipamento com segurança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59</cp:revision>
  <dcterms:created xsi:type="dcterms:W3CDTF">2018-02-10T17:04:39Z</dcterms:created>
  <dcterms:modified xsi:type="dcterms:W3CDTF">2020-09-22T06:52:43Z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