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E1F47-CCAB-4375-8748-990631A00AA6}" v="25" dt="2025-12-18T16:44:58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1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FCA551CB-38FB-4C82-9570-91854B657E87}"/>
    <pc:docChg chg="undo redo custSel addSld delSld modSld">
      <pc:chgData name="Faure, Didier" userId="791ba54c-1f49-4f2e-b537-01eab0413206" providerId="ADAL" clId="{FCA551CB-38FB-4C82-9570-91854B657E87}" dt="2025-12-19T16:55:54.226" v="1800" actId="1036"/>
      <pc:docMkLst>
        <pc:docMk/>
      </pc:docMkLst>
      <pc:sldChg chg="addSp delSp modSp mod">
        <pc:chgData name="Faure, Didier" userId="791ba54c-1f49-4f2e-b537-01eab0413206" providerId="ADAL" clId="{FCA551CB-38FB-4C82-9570-91854B657E87}" dt="2025-12-19T16:55:54.226" v="1800" actId="1036"/>
        <pc:sldMkLst>
          <pc:docMk/>
          <pc:sldMk cId="3294546060" sldId="259"/>
        </pc:sldMkLst>
        <pc:spChg chg="del mod">
          <ac:chgData name="Faure, Didier" userId="791ba54c-1f49-4f2e-b537-01eab0413206" providerId="ADAL" clId="{FCA551CB-38FB-4C82-9570-91854B657E87}" dt="2025-12-18T14:41:05.060" v="568" actId="478"/>
          <ac:spMkLst>
            <pc:docMk/>
            <pc:sldMk cId="3294546060" sldId="259"/>
            <ac:spMk id="4" creationId="{F9DABC42-673F-DA67-FB70-1708D9FB614B}"/>
          </ac:spMkLst>
        </pc:spChg>
        <pc:spChg chg="del mod">
          <ac:chgData name="Faure, Didier" userId="791ba54c-1f49-4f2e-b537-01eab0413206" providerId="ADAL" clId="{FCA551CB-38FB-4C82-9570-91854B657E87}" dt="2025-12-18T14:41:06.836" v="569" actId="478"/>
          <ac:spMkLst>
            <pc:docMk/>
            <pc:sldMk cId="3294546060" sldId="259"/>
            <ac:spMk id="6" creationId="{7DDAF12B-31E9-1755-DA3B-0E0B137B2B41}"/>
          </ac:spMkLst>
        </pc:spChg>
        <pc:spChg chg="add mod ord">
          <ac:chgData name="Faure, Didier" userId="791ba54c-1f49-4f2e-b537-01eab0413206" providerId="ADAL" clId="{FCA551CB-38FB-4C82-9570-91854B657E87}" dt="2025-12-18T14:50:48.764" v="747" actId="1038"/>
          <ac:spMkLst>
            <pc:docMk/>
            <pc:sldMk cId="3294546060" sldId="259"/>
            <ac:spMk id="11" creationId="{9C7CDAE3-C879-4031-54FF-885D693DE31F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12" creationId="{B3DCAC9B-E281-BF91-9A4B-856991769AD4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13" creationId="{43964665-91ED-C658-0EC3-139E6339700F}"/>
          </ac:spMkLst>
        </pc:spChg>
        <pc:spChg chg="add mod">
          <ac:chgData name="Faure, Didier" userId="791ba54c-1f49-4f2e-b537-01eab0413206" providerId="ADAL" clId="{FCA551CB-38FB-4C82-9570-91854B657E87}" dt="2025-12-18T14:56:40.515" v="838" actId="1037"/>
          <ac:spMkLst>
            <pc:docMk/>
            <pc:sldMk cId="3294546060" sldId="259"/>
            <ac:spMk id="15" creationId="{6972644A-75B0-E1CE-996D-B9B22532374B}"/>
          </ac:spMkLst>
        </pc:spChg>
        <pc:spChg chg="add mod">
          <ac:chgData name="Faure, Didier" userId="791ba54c-1f49-4f2e-b537-01eab0413206" providerId="ADAL" clId="{FCA551CB-38FB-4C82-9570-91854B657E87}" dt="2025-12-18T14:56:40.515" v="838" actId="1037"/>
          <ac:spMkLst>
            <pc:docMk/>
            <pc:sldMk cId="3294546060" sldId="259"/>
            <ac:spMk id="20" creationId="{3AE5599B-663D-2C66-048C-0F8A80851F7F}"/>
          </ac:spMkLst>
        </pc:spChg>
        <pc:spChg chg="add del mod">
          <ac:chgData name="Faure, Didier" userId="791ba54c-1f49-4f2e-b537-01eab0413206" providerId="ADAL" clId="{FCA551CB-38FB-4C82-9570-91854B657E87}" dt="2025-12-18T16:43:43.750" v="1613" actId="1037"/>
          <ac:spMkLst>
            <pc:docMk/>
            <pc:sldMk cId="3294546060" sldId="259"/>
            <ac:spMk id="28" creationId="{D46CAC87-6A28-D098-FACD-453DFB694826}"/>
          </ac:spMkLst>
        </pc:spChg>
        <pc:spChg chg="add mod">
          <ac:chgData name="Faure, Didier" userId="791ba54c-1f49-4f2e-b537-01eab0413206" providerId="ADAL" clId="{FCA551CB-38FB-4C82-9570-91854B657E87}" dt="2025-12-18T16:43:43.750" v="1613" actId="1037"/>
          <ac:spMkLst>
            <pc:docMk/>
            <pc:sldMk cId="3294546060" sldId="259"/>
            <ac:spMk id="29" creationId="{0B262F29-E353-E780-5F15-C90F117CC827}"/>
          </ac:spMkLst>
        </pc:spChg>
        <pc:spChg chg="add mod">
          <ac:chgData name="Faure, Didier" userId="791ba54c-1f49-4f2e-b537-01eab0413206" providerId="ADAL" clId="{FCA551CB-38FB-4C82-9570-91854B657E87}" dt="2025-12-19T15:59:54.909" v="1760" actId="207"/>
          <ac:spMkLst>
            <pc:docMk/>
            <pc:sldMk cId="3294546060" sldId="259"/>
            <ac:spMk id="33" creationId="{3C4B577D-3FB4-9D26-988C-FC79898E71A1}"/>
          </ac:spMkLst>
        </pc:spChg>
        <pc:spChg chg="mod ord">
          <ac:chgData name="Faure, Didier" userId="791ba54c-1f49-4f2e-b537-01eab0413206" providerId="ADAL" clId="{FCA551CB-38FB-4C82-9570-91854B657E87}" dt="2025-12-18T16:49:43.234" v="1672" actId="20577"/>
          <ac:spMkLst>
            <pc:docMk/>
            <pc:sldMk cId="3294546060" sldId="259"/>
            <ac:spMk id="45" creationId="{F4BC22A4-0AB6-25C8-37AB-A55E376FBB28}"/>
          </ac:spMkLst>
        </pc:spChg>
        <pc:spChg chg="mod">
          <ac:chgData name="Faure, Didier" userId="791ba54c-1f49-4f2e-b537-01eab0413206" providerId="ADAL" clId="{FCA551CB-38FB-4C82-9570-91854B657E87}" dt="2025-12-02T17:25:56.211" v="238" actId="20577"/>
          <ac:spMkLst>
            <pc:docMk/>
            <pc:sldMk cId="3294546060" sldId="259"/>
            <ac:spMk id="61" creationId="{8B1DC43D-B535-84A1-3B0B-1A2D7731C18B}"/>
          </ac:spMkLst>
        </pc:spChg>
        <pc:spChg chg="mod">
          <ac:chgData name="Faure, Didier" userId="791ba54c-1f49-4f2e-b537-01eab0413206" providerId="ADAL" clId="{FCA551CB-38FB-4C82-9570-91854B657E87}" dt="2025-12-19T15:56:21.451" v="1675" actId="20577"/>
          <ac:spMkLst>
            <pc:docMk/>
            <pc:sldMk cId="3294546060" sldId="259"/>
            <ac:spMk id="62" creationId="{AF82D1EC-B5B7-EF6E-A285-9A267C97924E}"/>
          </ac:spMkLst>
        </pc:spChg>
        <pc:spChg chg="mod">
          <ac:chgData name="Faure, Didier" userId="791ba54c-1f49-4f2e-b537-01eab0413206" providerId="ADAL" clId="{FCA551CB-38FB-4C82-9570-91854B657E87}" dt="2025-12-19T16:55:40.281" v="1790" actId="255"/>
          <ac:spMkLst>
            <pc:docMk/>
            <pc:sldMk cId="3294546060" sldId="259"/>
            <ac:spMk id="63" creationId="{9A6A5010-07BD-C701-B840-F0F33A849D16}"/>
          </ac:spMkLst>
        </pc:spChg>
        <pc:spChg chg="mod">
          <ac:chgData name="Faure, Didier" userId="791ba54c-1f49-4f2e-b537-01eab0413206" providerId="ADAL" clId="{FCA551CB-38FB-4C82-9570-91854B657E87}" dt="2025-12-02T17:21:49.175" v="185" actId="1036"/>
          <ac:spMkLst>
            <pc:docMk/>
            <pc:sldMk cId="3294546060" sldId="259"/>
            <ac:spMk id="64" creationId="{71263321-7806-97F1-96D6-233E41411EDE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66" creationId="{F833D822-8C7D-D335-FDB1-5F4D86F13B7E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67" creationId="{4F16898B-448E-47BF-8D03-F1511446F603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68" creationId="{A394FD25-7E84-1C79-6BE2-EFFD2B39D068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69" creationId="{FAE99D26-B4C7-B2C2-A74F-E80FABDE255A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70" creationId="{3E5A39F2-402A-D03D-616F-37DCEE5B1228}"/>
          </ac:spMkLst>
        </pc:spChg>
        <pc:spChg chg="mod">
          <ac:chgData name="Faure, Didier" userId="791ba54c-1f49-4f2e-b537-01eab0413206" providerId="ADAL" clId="{FCA551CB-38FB-4C82-9570-91854B657E87}" dt="2025-12-19T16:55:54.226" v="1800" actId="1036"/>
          <ac:spMkLst>
            <pc:docMk/>
            <pc:sldMk cId="3294546060" sldId="259"/>
            <ac:spMk id="71" creationId="{74FE6979-E8E5-ECDC-CBAE-35C567F4EAF5}"/>
          </ac:spMkLst>
        </pc:spChg>
        <pc:spChg chg="mod">
          <ac:chgData name="Faure, Didier" userId="791ba54c-1f49-4f2e-b537-01eab0413206" providerId="ADAL" clId="{FCA551CB-38FB-4C82-9570-91854B657E87}" dt="2025-12-02T17:21:49.175" v="185" actId="1036"/>
          <ac:spMkLst>
            <pc:docMk/>
            <pc:sldMk cId="3294546060" sldId="259"/>
            <ac:spMk id="72" creationId="{18CDC731-FF7E-9168-CDC6-CB59EC78741B}"/>
          </ac:spMkLst>
        </pc:spChg>
        <pc:spChg chg="mod">
          <ac:chgData name="Faure, Didier" userId="791ba54c-1f49-4f2e-b537-01eab0413206" providerId="ADAL" clId="{FCA551CB-38FB-4C82-9570-91854B657E87}" dt="2025-12-19T16:00:27.439" v="1767" actId="20577"/>
          <ac:spMkLst>
            <pc:docMk/>
            <pc:sldMk cId="3294546060" sldId="259"/>
            <ac:spMk id="73" creationId="{3B2EA2B4-3CAA-88F2-797F-36A2EB143AEF}"/>
          </ac:spMkLst>
        </pc:spChg>
        <pc:spChg chg="mod">
          <ac:chgData name="Faure, Didier" userId="791ba54c-1f49-4f2e-b537-01eab0413206" providerId="ADAL" clId="{FCA551CB-38FB-4C82-9570-91854B657E87}" dt="2025-12-18T16:38:23.761" v="1584" actId="1035"/>
          <ac:spMkLst>
            <pc:docMk/>
            <pc:sldMk cId="3294546060" sldId="259"/>
            <ac:spMk id="74" creationId="{758D61FE-9789-79E1-2105-B0E1752A8B8A}"/>
          </ac:spMkLst>
        </pc:spChg>
        <pc:spChg chg="mod">
          <ac:chgData name="Faure, Didier" userId="791ba54c-1f49-4f2e-b537-01eab0413206" providerId="ADAL" clId="{FCA551CB-38FB-4C82-9570-91854B657E87}" dt="2025-12-18T16:38:19.211" v="1578"/>
          <ac:spMkLst>
            <pc:docMk/>
            <pc:sldMk cId="3294546060" sldId="259"/>
            <ac:spMk id="75" creationId="{A349EDBD-D589-07ED-781F-6453817CCEB2}"/>
          </ac:spMkLst>
        </pc:spChg>
        <pc:spChg chg="mod">
          <ac:chgData name="Faure, Didier" userId="791ba54c-1f49-4f2e-b537-01eab0413206" providerId="ADAL" clId="{FCA551CB-38FB-4C82-9570-91854B657E87}" dt="2025-12-02T17:21:49.175" v="185" actId="1036"/>
          <ac:spMkLst>
            <pc:docMk/>
            <pc:sldMk cId="3294546060" sldId="259"/>
            <ac:spMk id="83" creationId="{D0A02550-F2B6-3E91-C055-6C5AFB1B2913}"/>
          </ac:spMkLst>
        </pc:spChg>
        <pc:spChg chg="mod">
          <ac:chgData name="Faure, Didier" userId="791ba54c-1f49-4f2e-b537-01eab0413206" providerId="ADAL" clId="{FCA551CB-38FB-4C82-9570-91854B657E87}" dt="2025-12-18T16:26:07.106" v="1373" actId="1035"/>
          <ac:spMkLst>
            <pc:docMk/>
            <pc:sldMk cId="3294546060" sldId="259"/>
            <ac:spMk id="85" creationId="{173D0C2E-475D-1799-10E8-902E705EE90E}"/>
          </ac:spMkLst>
        </pc:spChg>
        <pc:spChg chg="add del mod">
          <ac:chgData name="Faure, Didier" userId="791ba54c-1f49-4f2e-b537-01eab0413206" providerId="ADAL" clId="{FCA551CB-38FB-4C82-9570-91854B657E87}" dt="2025-12-18T16:46:02.035" v="1646" actId="14100"/>
          <ac:spMkLst>
            <pc:docMk/>
            <pc:sldMk cId="3294546060" sldId="259"/>
            <ac:spMk id="88" creationId="{3B1C6C3E-7F16-5374-67A5-1902729235ED}"/>
          </ac:spMkLst>
        </pc:spChg>
        <pc:spChg chg="add del mod">
          <ac:chgData name="Faure, Didier" userId="791ba54c-1f49-4f2e-b537-01eab0413206" providerId="ADAL" clId="{FCA551CB-38FB-4C82-9570-91854B657E87}" dt="2025-12-18T14:40:57.787" v="566" actId="478"/>
          <ac:spMkLst>
            <pc:docMk/>
            <pc:sldMk cId="3294546060" sldId="259"/>
            <ac:spMk id="103" creationId="{0751EBF3-D61D-B12C-A250-41CD9C9C52EE}"/>
          </ac:spMkLst>
        </pc:spChg>
        <pc:spChg chg="mod ord">
          <ac:chgData name="Faure, Didier" userId="791ba54c-1f49-4f2e-b537-01eab0413206" providerId="ADAL" clId="{FCA551CB-38FB-4C82-9570-91854B657E87}" dt="2025-12-18T16:46:06.263" v="1647" actId="1076"/>
          <ac:spMkLst>
            <pc:docMk/>
            <pc:sldMk cId="3294546060" sldId="259"/>
            <ac:spMk id="105" creationId="{7C2AA8F4-DD95-2671-72D7-53C5569C5B31}"/>
          </ac:spMkLst>
        </pc:spChg>
        <pc:spChg chg="del mod">
          <ac:chgData name="Faure, Didier" userId="791ba54c-1f49-4f2e-b537-01eab0413206" providerId="ADAL" clId="{FCA551CB-38FB-4C82-9570-91854B657E87}" dt="2025-12-18T14:48:09.145" v="689" actId="478"/>
          <ac:spMkLst>
            <pc:docMk/>
            <pc:sldMk cId="3294546060" sldId="259"/>
            <ac:spMk id="112" creationId="{00782E82-CE48-2BAD-E1E5-6BDAC2AD75E1}"/>
          </ac:spMkLst>
        </pc:spChg>
        <pc:spChg chg="add del mod">
          <ac:chgData name="Faure, Didier" userId="791ba54c-1f49-4f2e-b537-01eab0413206" providerId="ADAL" clId="{FCA551CB-38FB-4C82-9570-91854B657E87}" dt="2025-12-18T14:48:14.285" v="694" actId="47"/>
          <ac:spMkLst>
            <pc:docMk/>
            <pc:sldMk cId="3294546060" sldId="259"/>
            <ac:spMk id="113" creationId="{9A8987BC-1C66-0D27-C4D3-332F9513352B}"/>
          </ac:spMkLst>
        </pc:spChg>
        <pc:spChg chg="del mod">
          <ac:chgData name="Faure, Didier" userId="791ba54c-1f49-4f2e-b537-01eab0413206" providerId="ADAL" clId="{FCA551CB-38FB-4C82-9570-91854B657E87}" dt="2025-12-18T11:27:48.299" v="459" actId="478"/>
          <ac:spMkLst>
            <pc:docMk/>
            <pc:sldMk cId="3294546060" sldId="259"/>
            <ac:spMk id="115" creationId="{3827C629-C8F7-55F1-8FED-DC3C3807F142}"/>
          </ac:spMkLst>
        </pc:spChg>
        <pc:spChg chg="mod ord">
          <ac:chgData name="Faure, Didier" userId="791ba54c-1f49-4f2e-b537-01eab0413206" providerId="ADAL" clId="{FCA551CB-38FB-4C82-9570-91854B657E87}" dt="2025-12-18T14:49:23.750" v="710" actId="1076"/>
          <ac:spMkLst>
            <pc:docMk/>
            <pc:sldMk cId="3294546060" sldId="259"/>
            <ac:spMk id="118" creationId="{B0F05DC9-7C7B-7909-DC45-BE28A6A86843}"/>
          </ac:spMkLst>
        </pc:spChg>
        <pc:spChg chg="add del mod">
          <ac:chgData name="Faure, Didier" userId="791ba54c-1f49-4f2e-b537-01eab0413206" providerId="ADAL" clId="{FCA551CB-38FB-4C82-9570-91854B657E87}" dt="2025-12-18T16:47:11.514" v="1649" actId="20577"/>
          <ac:spMkLst>
            <pc:docMk/>
            <pc:sldMk cId="3294546060" sldId="259"/>
            <ac:spMk id="121" creationId="{78BA4EA6-6622-B1A0-D19B-88812C9E3919}"/>
          </ac:spMkLst>
        </pc:spChg>
        <pc:grpChg chg="mod">
          <ac:chgData name="Faure, Didier" userId="791ba54c-1f49-4f2e-b537-01eab0413206" providerId="ADAL" clId="{FCA551CB-38FB-4C82-9570-91854B657E87}" dt="2025-12-18T15:20:32.828" v="980" actId="14100"/>
          <ac:grpSpMkLst>
            <pc:docMk/>
            <pc:sldMk cId="3294546060" sldId="259"/>
            <ac:grpSpMk id="53" creationId="{2D3A7A38-9B7F-E853-6E47-A0283EFA06C3}"/>
          </ac:grpSpMkLst>
        </pc:grpChg>
        <pc:picChg chg="add mod">
          <ac:chgData name="Faure, Didier" userId="791ba54c-1f49-4f2e-b537-01eab0413206" providerId="ADAL" clId="{FCA551CB-38FB-4C82-9570-91854B657E87}" dt="2025-12-18T14:49:15.691" v="708" actId="1076"/>
          <ac:picMkLst>
            <pc:docMk/>
            <pc:sldMk cId="3294546060" sldId="259"/>
            <ac:picMk id="8" creationId="{7BE2FF4E-E1CD-DC46-719B-95D9B455A8B2}"/>
          </ac:picMkLst>
        </pc:picChg>
        <pc:picChg chg="add mod ord">
          <ac:chgData name="Faure, Didier" userId="791ba54c-1f49-4f2e-b537-01eab0413206" providerId="ADAL" clId="{FCA551CB-38FB-4C82-9570-91854B657E87}" dt="2025-12-18T14:56:40.515" v="838" actId="1037"/>
          <ac:picMkLst>
            <pc:docMk/>
            <pc:sldMk cId="3294546060" sldId="259"/>
            <ac:picMk id="14" creationId="{41CD8F12-A1E0-4CA3-7E1C-4237FE2FC672}"/>
          </ac:picMkLst>
        </pc:picChg>
        <pc:picChg chg="add mod">
          <ac:chgData name="Faure, Didier" userId="791ba54c-1f49-4f2e-b537-01eab0413206" providerId="ADAL" clId="{FCA551CB-38FB-4C82-9570-91854B657E87}" dt="2025-12-18T16:43:43.750" v="1613" actId="1037"/>
          <ac:picMkLst>
            <pc:docMk/>
            <pc:sldMk cId="3294546060" sldId="259"/>
            <ac:picMk id="21" creationId="{8126A845-7A67-9A67-D6C7-0F61D2CAA3DB}"/>
          </ac:picMkLst>
        </pc:picChg>
        <pc:picChg chg="add del mod">
          <ac:chgData name="Faure, Didier" userId="791ba54c-1f49-4f2e-b537-01eab0413206" providerId="ADAL" clId="{FCA551CB-38FB-4C82-9570-91854B657E87}" dt="2025-12-18T15:09:21.954" v="955" actId="21"/>
          <ac:picMkLst>
            <pc:docMk/>
            <pc:sldMk cId="3294546060" sldId="259"/>
            <ac:picMk id="22" creationId="{C62AAB06-2A93-9214-BB98-2EEB3AE33AEA}"/>
          </ac:picMkLst>
        </pc:picChg>
        <pc:picChg chg="add mod">
          <ac:chgData name="Faure, Didier" userId="791ba54c-1f49-4f2e-b537-01eab0413206" providerId="ADAL" clId="{FCA551CB-38FB-4C82-9570-91854B657E87}" dt="2025-12-18T16:43:43.750" v="1613" actId="1037"/>
          <ac:picMkLst>
            <pc:docMk/>
            <pc:sldMk cId="3294546060" sldId="259"/>
            <ac:picMk id="27" creationId="{3A7190E0-2B9D-B2EB-B6CE-D0286F462C4D}"/>
          </ac:picMkLst>
        </pc:picChg>
        <pc:picChg chg="mod">
          <ac:chgData name="Faure, Didier" userId="791ba54c-1f49-4f2e-b537-01eab0413206" providerId="ADAL" clId="{FCA551CB-38FB-4C82-9570-91854B657E87}" dt="2025-12-02T17:21:55.583" v="186" actId="1035"/>
          <ac:picMkLst>
            <pc:docMk/>
            <pc:sldMk cId="3294546060" sldId="259"/>
            <ac:picMk id="51" creationId="{9FAE55EE-BAFB-C8A6-863C-E4EB5947DD26}"/>
          </ac:picMkLst>
        </pc:picChg>
        <pc:cxnChg chg="add mod">
          <ac:chgData name="Faure, Didier" userId="791ba54c-1f49-4f2e-b537-01eab0413206" providerId="ADAL" clId="{FCA551CB-38FB-4C82-9570-91854B657E87}" dt="2025-12-18T16:44:43.052" v="1634" actId="1076"/>
          <ac:cxnSpMkLst>
            <pc:docMk/>
            <pc:sldMk cId="3294546060" sldId="259"/>
            <ac:cxnSpMk id="3" creationId="{2BF51644-476A-DD78-0A49-2CE6F2E9DF47}"/>
          </ac:cxnSpMkLst>
        </pc:cxnChg>
        <pc:cxnChg chg="add mod">
          <ac:chgData name="Faure, Didier" userId="791ba54c-1f49-4f2e-b537-01eab0413206" providerId="ADAL" clId="{FCA551CB-38FB-4C82-9570-91854B657E87}" dt="2025-12-18T16:44:27.740" v="1632" actId="1076"/>
          <ac:cxnSpMkLst>
            <pc:docMk/>
            <pc:sldMk cId="3294546060" sldId="259"/>
            <ac:cxnSpMk id="4" creationId="{69CD0F7B-7583-47EF-51E7-5901F38BEF4F}"/>
          </ac:cxnSpMkLst>
        </pc:cxnChg>
        <pc:cxnChg chg="add del mod">
          <ac:chgData name="Faure, Didier" userId="791ba54c-1f49-4f2e-b537-01eab0413206" providerId="ADAL" clId="{FCA551CB-38FB-4C82-9570-91854B657E87}" dt="2025-12-18T14:56:40.515" v="838" actId="1037"/>
          <ac:cxnSpMkLst>
            <pc:docMk/>
            <pc:sldMk cId="3294546060" sldId="259"/>
            <ac:cxnSpMk id="5" creationId="{00763FA1-00C0-254B-F0AC-560A115E7954}"/>
          </ac:cxnSpMkLst>
        </pc:cxnChg>
        <pc:cxnChg chg="add mod">
          <ac:chgData name="Faure, Didier" userId="791ba54c-1f49-4f2e-b537-01eab0413206" providerId="ADAL" clId="{FCA551CB-38FB-4C82-9570-91854B657E87}" dt="2025-12-18T16:44:23.173" v="1631" actId="1076"/>
          <ac:cxnSpMkLst>
            <pc:docMk/>
            <pc:sldMk cId="3294546060" sldId="259"/>
            <ac:cxnSpMk id="6" creationId="{37A704A3-C2DE-B3B5-F80C-8EA4BF7A31F0}"/>
          </ac:cxnSpMkLst>
        </pc:cxnChg>
        <pc:cxnChg chg="mod">
          <ac:chgData name="Faure, Didier" userId="791ba54c-1f49-4f2e-b537-01eab0413206" providerId="ADAL" clId="{FCA551CB-38FB-4C82-9570-91854B657E87}" dt="2025-12-18T14:56:40.515" v="838" actId="1037"/>
          <ac:cxnSpMkLst>
            <pc:docMk/>
            <pc:sldMk cId="3294546060" sldId="259"/>
            <ac:cxnSpMk id="7" creationId="{240F6AFE-9EFB-8671-85DB-674DC752BBB5}"/>
          </ac:cxnSpMkLst>
        </pc:cxnChg>
        <pc:cxnChg chg="add mod">
          <ac:chgData name="Faure, Didier" userId="791ba54c-1f49-4f2e-b537-01eab0413206" providerId="ADAL" clId="{FCA551CB-38FB-4C82-9570-91854B657E87}" dt="2025-12-18T16:45:29.415" v="1641" actId="1076"/>
          <ac:cxnSpMkLst>
            <pc:docMk/>
            <pc:sldMk cId="3294546060" sldId="259"/>
            <ac:cxnSpMk id="10" creationId="{AB539C38-40C1-4842-9F8A-6940E2D9C795}"/>
          </ac:cxnSpMkLst>
        </pc:cxnChg>
        <pc:cxnChg chg="add mod">
          <ac:chgData name="Faure, Didier" userId="791ba54c-1f49-4f2e-b537-01eab0413206" providerId="ADAL" clId="{FCA551CB-38FB-4C82-9570-91854B657E87}" dt="2025-12-18T14:56:40.515" v="838" actId="1037"/>
          <ac:cxnSpMkLst>
            <pc:docMk/>
            <pc:sldMk cId="3294546060" sldId="259"/>
            <ac:cxnSpMk id="16" creationId="{DADFED40-0362-D1D3-41EE-96D5B37AD5C0}"/>
          </ac:cxnSpMkLst>
        </pc:cxnChg>
        <pc:cxnChg chg="add del mod">
          <ac:chgData name="Faure, Didier" userId="791ba54c-1f49-4f2e-b537-01eab0413206" providerId="ADAL" clId="{FCA551CB-38FB-4C82-9570-91854B657E87}" dt="2025-12-18T16:45:32.146" v="1642" actId="478"/>
          <ac:cxnSpMkLst>
            <pc:docMk/>
            <pc:sldMk cId="3294546060" sldId="259"/>
            <ac:cxnSpMk id="17" creationId="{0A87B441-4572-436A-697B-0A43379AF702}"/>
          </ac:cxnSpMkLst>
        </pc:cxnChg>
        <pc:cxnChg chg="del">
          <ac:chgData name="Faure, Didier" userId="791ba54c-1f49-4f2e-b537-01eab0413206" providerId="ADAL" clId="{FCA551CB-38FB-4C82-9570-91854B657E87}" dt="2025-12-18T11:22:13.910" v="427" actId="478"/>
          <ac:cxnSpMkLst>
            <pc:docMk/>
            <pc:sldMk cId="3294546060" sldId="259"/>
            <ac:cxnSpMk id="30" creationId="{30DDA7CC-C1BF-5FF5-06DD-9D2C114777BB}"/>
          </ac:cxnSpMkLst>
        </pc:cxnChg>
        <pc:cxnChg chg="add del mod">
          <ac:chgData name="Faure, Didier" userId="791ba54c-1f49-4f2e-b537-01eab0413206" providerId="ADAL" clId="{FCA551CB-38FB-4C82-9570-91854B657E87}" dt="2025-12-18T11:22:06.511" v="425" actId="478"/>
          <ac:cxnSpMkLst>
            <pc:docMk/>
            <pc:sldMk cId="3294546060" sldId="259"/>
            <ac:cxnSpMk id="31" creationId="{13750451-525C-1C0B-BE39-5DD33A29EA3A}"/>
          </ac:cxnSpMkLst>
        </pc:cxnChg>
        <pc:cxnChg chg="add del mod">
          <ac:chgData name="Faure, Didier" userId="791ba54c-1f49-4f2e-b537-01eab0413206" providerId="ADAL" clId="{FCA551CB-38FB-4C82-9570-91854B657E87}" dt="2025-12-18T11:22:10.568" v="426" actId="478"/>
          <ac:cxnSpMkLst>
            <pc:docMk/>
            <pc:sldMk cId="3294546060" sldId="259"/>
            <ac:cxnSpMk id="32" creationId="{77C0F4A6-5F92-587E-3314-536ABC48396F}"/>
          </ac:cxnSpMkLst>
        </pc:cxnChg>
      </pc:sldChg>
      <pc:sldChg chg="addSp modSp add del mod">
        <pc:chgData name="Faure, Didier" userId="791ba54c-1f49-4f2e-b537-01eab0413206" providerId="ADAL" clId="{FCA551CB-38FB-4C82-9570-91854B657E87}" dt="2025-12-18T16:42:37.593" v="1587" actId="47"/>
        <pc:sldMkLst>
          <pc:docMk/>
          <pc:sldMk cId="1586908176" sldId="434"/>
        </pc:sldMkLst>
        <pc:picChg chg="add mod">
          <ac:chgData name="Faure, Didier" userId="791ba54c-1f49-4f2e-b537-01eab0413206" providerId="ADAL" clId="{FCA551CB-38FB-4C82-9570-91854B657E87}" dt="2025-12-18T15:09:33.931" v="957" actId="1076"/>
          <ac:picMkLst>
            <pc:docMk/>
            <pc:sldMk cId="1586908176" sldId="434"/>
            <ac:picMk id="22" creationId="{C62AAB06-2A93-9214-BB98-2EEB3AE33AEA}"/>
          </ac:picMkLst>
        </pc:picChg>
      </pc:sldChg>
      <pc:sldChg chg="addSp delSp modSp add del mod">
        <pc:chgData name="Faure, Didier" userId="791ba54c-1f49-4f2e-b537-01eab0413206" providerId="ADAL" clId="{FCA551CB-38FB-4C82-9570-91854B657E87}" dt="2025-12-18T16:42:38.948" v="1588" actId="47"/>
        <pc:sldMkLst>
          <pc:docMk/>
          <pc:sldMk cId="1120357068" sldId="435"/>
        </pc:sldMkLst>
        <pc:spChg chg="del">
          <ac:chgData name="Faure, Didier" userId="791ba54c-1f49-4f2e-b537-01eab0413206" providerId="ADAL" clId="{FCA551CB-38FB-4C82-9570-91854B657E87}" dt="2025-12-18T15:09:49.580" v="960" actId="478"/>
          <ac:spMkLst>
            <pc:docMk/>
            <pc:sldMk cId="1120357068" sldId="435"/>
            <ac:spMk id="8" creationId="{5B3BE37E-2043-7207-4FCA-66F54975E45A}"/>
          </ac:spMkLst>
        </pc:spChg>
        <pc:spChg chg="del">
          <ac:chgData name="Faure, Didier" userId="791ba54c-1f49-4f2e-b537-01eab0413206" providerId="ADAL" clId="{FCA551CB-38FB-4C82-9570-91854B657E87}" dt="2025-12-18T15:09:46.592" v="959" actId="478"/>
          <ac:spMkLst>
            <pc:docMk/>
            <pc:sldMk cId="1120357068" sldId="435"/>
            <ac:spMk id="10" creationId="{0CAD8AC6-AC72-FC25-6B34-11AB7C9A04A4}"/>
          </ac:spMkLst>
        </pc:spChg>
        <pc:spChg chg="del mod">
          <ac:chgData name="Faure, Didier" userId="791ba54c-1f49-4f2e-b537-01eab0413206" providerId="ADAL" clId="{FCA551CB-38FB-4C82-9570-91854B657E87}" dt="2025-12-18T15:10:22.295" v="968" actId="478"/>
          <ac:spMkLst>
            <pc:docMk/>
            <pc:sldMk cId="1120357068" sldId="435"/>
            <ac:spMk id="11" creationId="{7AEA5523-EE0C-F7E7-DF5C-C8680EFBF578}"/>
          </ac:spMkLst>
        </pc:spChg>
        <pc:picChg chg="add mod">
          <ac:chgData name="Faure, Didier" userId="791ba54c-1f49-4f2e-b537-01eab0413206" providerId="ADAL" clId="{FCA551CB-38FB-4C82-9570-91854B657E87}" dt="2025-12-18T15:10:55.111" v="971" actId="1076"/>
          <ac:picMkLst>
            <pc:docMk/>
            <pc:sldMk cId="1120357068" sldId="435"/>
            <ac:picMk id="5" creationId="{AE7C4026-A2A2-DEE3-A3CE-892B613D0164}"/>
          </ac:picMkLst>
        </pc:picChg>
        <pc:picChg chg="mod ord">
          <ac:chgData name="Faure, Didier" userId="791ba54c-1f49-4f2e-b537-01eab0413206" providerId="ADAL" clId="{FCA551CB-38FB-4C82-9570-91854B657E87}" dt="2025-12-18T15:11:08.880" v="974" actId="1076"/>
          <ac:picMkLst>
            <pc:docMk/>
            <pc:sldMk cId="1120357068" sldId="435"/>
            <ac:picMk id="22" creationId="{030F416C-1BB9-141D-4A60-C4204D7B3472}"/>
          </ac:picMkLst>
        </pc:picChg>
      </pc:sldChg>
      <pc:sldMasterChg chg="delSldLayout">
        <pc:chgData name="Faure, Didier" userId="791ba54c-1f49-4f2e-b537-01eab0413206" providerId="ADAL" clId="{FCA551CB-38FB-4C82-9570-91854B657E87}" dt="2025-12-18T16:42:38.948" v="1588" actId="47"/>
        <pc:sldMasterMkLst>
          <pc:docMk/>
          <pc:sldMasterMk cId="14599006" sldId="2147483648"/>
        </pc:sldMasterMkLst>
        <pc:sldLayoutChg chg="del">
          <pc:chgData name="Faure, Didier" userId="791ba54c-1f49-4f2e-b537-01eab0413206" providerId="ADAL" clId="{FCA551CB-38FB-4C82-9570-91854B657E87}" dt="2025-12-18T16:42:38.948" v="1588" actId="47"/>
          <pc:sldLayoutMkLst>
            <pc:docMk/>
            <pc:sldMasterMk cId="14599006" sldId="2147483648"/>
            <pc:sldLayoutMk cId="1441274959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A934E-4810-707F-8F7C-3BC0B2C9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1E4B7D-998E-13CE-EA7C-9E4DB9BB5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2E7E1AE-1CF5-9912-BE3E-D033424A9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C7BA24-DDF2-F09B-C787-0110C356C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5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19/12/2025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19/12/2025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19/12/2025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7752-CC73-0D32-D353-70325DCDD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1CD8F12-A1E0-4CA3-7E1C-4237FE2FC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8729839" y="4537374"/>
            <a:ext cx="3166379" cy="1918033"/>
          </a:xfrm>
          <a:prstGeom prst="rect">
            <a:avLst/>
          </a:prstGeom>
        </p:spPr>
      </p:pic>
      <p:sp>
        <p:nvSpPr>
          <p:cNvPr id="88" name="Rettangolo 40">
            <a:extLst>
              <a:ext uri="{FF2B5EF4-FFF2-40B4-BE49-F238E27FC236}">
                <a16:creationId xmlns:a16="http://schemas.microsoft.com/office/drawing/2014/main" id="{3B1C6C3E-7F16-5374-67A5-1902729235ED}"/>
              </a:ext>
            </a:extLst>
          </p:cNvPr>
          <p:cNvSpPr/>
          <p:nvPr/>
        </p:nvSpPr>
        <p:spPr>
          <a:xfrm>
            <a:off x="7496471" y="4390998"/>
            <a:ext cx="4526893" cy="2343274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1D9E4089-F7C5-2D8F-A3A1-19B706540166}"/>
              </a:ext>
            </a:extLst>
          </p:cNvPr>
          <p:cNvGrpSpPr/>
          <p:nvPr/>
        </p:nvGrpSpPr>
        <p:grpSpPr>
          <a:xfrm>
            <a:off x="2668921" y="1305852"/>
            <a:ext cx="3450162" cy="283666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6B49BC4B-CCF7-B22E-03B2-2E3D971702D6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D9E5008E-B71F-3CEC-00F2-7F70D3E9D99C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pic>
        <p:nvPicPr>
          <p:cNvPr id="50" name="Immagine 50">
            <a:extLst>
              <a:ext uri="{FF2B5EF4-FFF2-40B4-BE49-F238E27FC236}">
                <a16:creationId xmlns:a16="http://schemas.microsoft.com/office/drawing/2014/main" id="{E5A54EE2-22BC-93A6-0CBA-75F0EE836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" y="59114"/>
            <a:ext cx="2349500" cy="6808121"/>
          </a:xfrm>
          <a:prstGeom prst="rect">
            <a:avLst/>
          </a:prstGeom>
        </p:spPr>
      </p:pic>
      <p:pic>
        <p:nvPicPr>
          <p:cNvPr id="51" name="Immagine 51">
            <a:extLst>
              <a:ext uri="{FF2B5EF4-FFF2-40B4-BE49-F238E27FC236}">
                <a16:creationId xmlns:a16="http://schemas.microsoft.com/office/drawing/2014/main" id="{9FAE55EE-BAFB-C8A6-863C-E4EB5947D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349500" cy="4808112"/>
          </a:xfrm>
          <a:prstGeom prst="rect">
            <a:avLst/>
          </a:prstGeom>
        </p:spPr>
      </p:pic>
      <p:grpSp>
        <p:nvGrpSpPr>
          <p:cNvPr id="53" name="Gruppo 55">
            <a:extLst>
              <a:ext uri="{FF2B5EF4-FFF2-40B4-BE49-F238E27FC236}">
                <a16:creationId xmlns:a16="http://schemas.microsoft.com/office/drawing/2014/main" id="{2D3A7A38-9B7F-E853-6E47-A0283EFA06C3}"/>
              </a:ext>
            </a:extLst>
          </p:cNvPr>
          <p:cNvGrpSpPr/>
          <p:nvPr/>
        </p:nvGrpSpPr>
        <p:grpSpPr>
          <a:xfrm>
            <a:off x="6354073" y="1297946"/>
            <a:ext cx="3252581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EC3258EB-96D7-5101-9785-2F03E63D1949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54C33F65-FB53-9770-89BD-FDF6B40FF17E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8B1DC43D-B535-84A1-3B0B-1A2D7731C18B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7070511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Hold Blowing Nozzle Up during Maintenance</a:t>
            </a:r>
            <a:endParaRPr lang="fr-FR" sz="2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AF82D1EC-B5B7-EF6E-A285-9A267C97924E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8389534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Calibri"/>
                <a:cs typeface="Arial"/>
              </a:rPr>
              <a:t>O&amp;U ref. 997 –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Magnetic Holding device for Blow Nozzle cylinder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9A6A5010-07BD-C701-B840-F0F33A849D16}"/>
              </a:ext>
            </a:extLst>
          </p:cNvPr>
          <p:cNvSpPr txBox="1">
            <a:spLocks/>
          </p:cNvSpPr>
          <p:nvPr/>
        </p:nvSpPr>
        <p:spPr>
          <a:xfrm>
            <a:off x="210382" y="1474014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0,9 k€ / unit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18 k€ for 20 cavities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71263321-7806-97F1-96D6-233E41411EDE}"/>
              </a:ext>
            </a:extLst>
          </p:cNvPr>
          <p:cNvSpPr txBox="1"/>
          <p:nvPr/>
        </p:nvSpPr>
        <p:spPr>
          <a:xfrm>
            <a:off x="199050" y="1246444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F833D822-8C7D-D335-FDB1-5F4D86F13B7E}"/>
              </a:ext>
            </a:extLst>
          </p:cNvPr>
          <p:cNvSpPr txBox="1"/>
          <p:nvPr/>
        </p:nvSpPr>
        <p:spPr>
          <a:xfrm>
            <a:off x="199050" y="1943091"/>
            <a:ext cx="2028941" cy="1764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: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maintenance</a:t>
            </a:r>
            <a:b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«run to fail»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4F16898B-448E-47BF-8D03-F1511446F603}"/>
              </a:ext>
            </a:extLst>
          </p:cNvPr>
          <p:cNvSpPr txBox="1">
            <a:spLocks/>
          </p:cNvSpPr>
          <p:nvPr/>
        </p:nvSpPr>
        <p:spPr>
          <a:xfrm>
            <a:off x="199050" y="2910398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0,25h / station**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A394FD25-7E84-1C79-6BE2-EFFD2B39D068}"/>
              </a:ext>
            </a:extLst>
          </p:cNvPr>
          <p:cNvSpPr txBox="1"/>
          <p:nvPr/>
        </p:nvSpPr>
        <p:spPr>
          <a:xfrm>
            <a:off x="199050" y="26973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FAE99D26-B4C7-B2C2-A74F-E80FABDE255A}"/>
              </a:ext>
            </a:extLst>
          </p:cNvPr>
          <p:cNvSpPr txBox="1">
            <a:spLocks/>
          </p:cNvSpPr>
          <p:nvPr/>
        </p:nvSpPr>
        <p:spPr>
          <a:xfrm>
            <a:off x="199050" y="3431166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0,5 day.*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3E5A39F2-402A-D03D-616F-37DCEE5B1228}"/>
              </a:ext>
            </a:extLst>
          </p:cNvPr>
          <p:cNvSpPr txBox="1"/>
          <p:nvPr/>
        </p:nvSpPr>
        <p:spPr>
          <a:xfrm>
            <a:off x="199050" y="321807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74FE6979-E8E5-ECDC-CBAE-35C567F4EAF5}"/>
              </a:ext>
            </a:extLst>
          </p:cNvPr>
          <p:cNvSpPr txBox="1">
            <a:spLocks/>
          </p:cNvSpPr>
          <p:nvPr/>
        </p:nvSpPr>
        <p:spPr>
          <a:xfrm>
            <a:off x="38026" y="4271289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GB" sz="100" i="1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Installation not included in Budget price.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** Matrix 20 cavities / 1 operator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8CDC731-FF7E-9168-CDC6-CB59EC78741B}"/>
              </a:ext>
            </a:extLst>
          </p:cNvPr>
          <p:cNvSpPr txBox="1"/>
          <p:nvPr/>
        </p:nvSpPr>
        <p:spPr>
          <a:xfrm>
            <a:off x="199050" y="4977445"/>
            <a:ext cx="2142476" cy="2379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3B2EA2B4-3CAA-88F2-797F-36A2EB143AEF}"/>
              </a:ext>
            </a:extLst>
          </p:cNvPr>
          <p:cNvSpPr txBox="1">
            <a:spLocks/>
          </p:cNvSpPr>
          <p:nvPr/>
        </p:nvSpPr>
        <p:spPr>
          <a:xfrm>
            <a:off x="113961" y="6406098"/>
            <a:ext cx="2393024" cy="36328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>
                <a:latin typeface="Arial"/>
                <a:cs typeface="Arial"/>
              </a:rPr>
              <a:t>Blower S2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758D61FE-9789-79E1-2105-B0E1752A8B8A}"/>
              </a:ext>
            </a:extLst>
          </p:cNvPr>
          <p:cNvSpPr txBox="1"/>
          <p:nvPr/>
        </p:nvSpPr>
        <p:spPr>
          <a:xfrm>
            <a:off x="199050" y="625345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A349EDBD-D589-07ED-781F-6453817CCEB2}"/>
              </a:ext>
            </a:extLst>
          </p:cNvPr>
          <p:cNvSpPr txBox="1">
            <a:spLocks/>
          </p:cNvSpPr>
          <p:nvPr/>
        </p:nvSpPr>
        <p:spPr>
          <a:xfrm>
            <a:off x="113961" y="5173070"/>
            <a:ext cx="2208039" cy="885605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Nozzle Safety cam  #502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Universal nozzle on S2  #580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DLC locking pin  #960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Universal Base mold for S2  #975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Bearing Spindle Chain  #977</a:t>
            </a:r>
          </a:p>
          <a:p>
            <a:pPr marL="99060" indent="-99060">
              <a:buClr>
                <a:srgbClr val="E74B00"/>
              </a:buClr>
            </a:pPr>
            <a:endParaRPr lang="it-IT" dirty="0">
              <a:latin typeface="Arial"/>
              <a:cs typeface="Arial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6F658499-3FEA-7DAE-5D7F-4E6BB856F3A1}"/>
              </a:ext>
            </a:extLst>
          </p:cNvPr>
          <p:cNvSpPr/>
          <p:nvPr/>
        </p:nvSpPr>
        <p:spPr>
          <a:xfrm>
            <a:off x="9736903" y="301552"/>
            <a:ext cx="2324863" cy="562893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D18035F0-D685-4BC0-59B2-96BC281F191C}"/>
              </a:ext>
            </a:extLst>
          </p:cNvPr>
          <p:cNvSpPr txBox="1">
            <a:spLocks/>
          </p:cNvSpPr>
          <p:nvPr/>
        </p:nvSpPr>
        <p:spPr>
          <a:xfrm>
            <a:off x="9694953" y="335217"/>
            <a:ext cx="2366814" cy="510759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MAINTENANCE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D0A02550-F2B6-3E91-C055-6C5AFB1B2913}"/>
              </a:ext>
            </a:extLst>
          </p:cNvPr>
          <p:cNvSpPr txBox="1"/>
          <p:nvPr/>
        </p:nvSpPr>
        <p:spPr>
          <a:xfrm>
            <a:off x="203348" y="886015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82AFE04C-E8CA-D5A0-EAB4-BD6EA3A044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564" y="14506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173D0C2E-475D-1799-10E8-902E705EE90E}"/>
              </a:ext>
            </a:extLst>
          </p:cNvPr>
          <p:cNvSpPr/>
          <p:nvPr/>
        </p:nvSpPr>
        <p:spPr>
          <a:xfrm>
            <a:off x="-7974" y="4800615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B3DCAC9B-E281-BF91-9A4B-856991769AD4}"/>
              </a:ext>
            </a:extLst>
          </p:cNvPr>
          <p:cNvSpPr txBox="1">
            <a:spLocks/>
          </p:cNvSpPr>
          <p:nvPr/>
        </p:nvSpPr>
        <p:spPr>
          <a:xfrm>
            <a:off x="264866" y="3974907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12 -14 weeks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3964665-91ED-C658-0EC3-139E6339700F}"/>
              </a:ext>
            </a:extLst>
          </p:cNvPr>
          <p:cNvSpPr txBox="1"/>
          <p:nvPr/>
        </p:nvSpPr>
        <p:spPr>
          <a:xfrm>
            <a:off x="199050" y="3796359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4F3415FA-270D-E894-7E7B-1A9A7AD157C0}"/>
              </a:ext>
            </a:extLst>
          </p:cNvPr>
          <p:cNvSpPr txBox="1">
            <a:spLocks/>
          </p:cNvSpPr>
          <p:nvPr/>
        </p:nvSpPr>
        <p:spPr>
          <a:xfrm>
            <a:off x="166232" y="1647201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0763FA1-00C0-254B-F0AC-560A115E7954}"/>
              </a:ext>
            </a:extLst>
          </p:cNvPr>
          <p:cNvCxnSpPr>
            <a:cxnSpLocks/>
          </p:cNvCxnSpPr>
          <p:nvPr/>
        </p:nvCxnSpPr>
        <p:spPr>
          <a:xfrm>
            <a:off x="8795892" y="4814458"/>
            <a:ext cx="212091" cy="122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40F6AFE-9EFB-8671-85DB-674DC752BBB5}"/>
              </a:ext>
            </a:extLst>
          </p:cNvPr>
          <p:cNvCxnSpPr>
            <a:cxnSpLocks/>
          </p:cNvCxnSpPr>
          <p:nvPr/>
        </p:nvCxnSpPr>
        <p:spPr>
          <a:xfrm flipH="1" flipV="1">
            <a:off x="11176752" y="5736770"/>
            <a:ext cx="240080" cy="503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9A8987BC-1C66-0D27-C4D3-332F9513352B}"/>
              </a:ext>
            </a:extLst>
          </p:cNvPr>
          <p:cNvSpPr txBox="1"/>
          <p:nvPr/>
        </p:nvSpPr>
        <p:spPr>
          <a:xfrm>
            <a:off x="9153680" y="3483451"/>
            <a:ext cx="2998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endParaRPr lang="en-GB" sz="4400" b="1" i="0" u="none" strike="noStrike" kern="1200" baseline="0" noProof="0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1" name="Segnaposto testo 38">
            <a:extLst>
              <a:ext uri="{FF2B5EF4-FFF2-40B4-BE49-F238E27FC236}">
                <a16:creationId xmlns:a16="http://schemas.microsoft.com/office/drawing/2014/main" id="{78BA4EA6-6622-B1A0-D19B-88812C9E3919}"/>
              </a:ext>
            </a:extLst>
          </p:cNvPr>
          <p:cNvSpPr txBox="1">
            <a:spLocks/>
          </p:cNvSpPr>
          <p:nvPr/>
        </p:nvSpPr>
        <p:spPr>
          <a:xfrm>
            <a:off x="6354073" y="1594322"/>
            <a:ext cx="3242345" cy="2535044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E74B00"/>
              </a:buClr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When the machine is stopped and </a:t>
            </a:r>
            <a:b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de-energized, the blow nozzle cylinder may slowly go down due by its own weight and lack of seal friction.</a:t>
            </a:r>
          </a:p>
          <a:p>
            <a:pPr marL="171450" indent="-171450">
              <a:buClr>
                <a:srgbClr val="E74B00"/>
              </a:buClr>
            </a:pPr>
            <a:r>
              <a:rPr lang="en-US" sz="1100" dirty="0">
                <a:latin typeface="Arial" panose="020B0604020202020204" pitchFamily="34" charset="0"/>
              </a:rPr>
              <a:t>The mobile part, attracted by magnets, remains in upper position.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tabLst>
                <a:tab pos="285115" algn="l"/>
              </a:tabLst>
            </a:pPr>
            <a:r>
              <a:rPr lang="en-US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The magnetic part is set with the screws of the blow nozzle cylinder.</a:t>
            </a: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tabLst>
                <a:tab pos="285115" algn="l"/>
              </a:tabLst>
            </a:pPr>
            <a:r>
              <a:rPr lang="en-US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The cylinder rod is hold in up position by two half-flanges, clamped on it, attracted by magnets. </a:t>
            </a: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tabLst>
                <a:tab pos="285115" algn="l"/>
              </a:tabLst>
            </a:pPr>
            <a:r>
              <a:rPr lang="en-US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Includes a U shape tool to adjust the air gap.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E2FF4E-E1CD-DC46-719B-95D9B455A8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9309" y="1147536"/>
            <a:ext cx="1481852" cy="25545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972644A-75B0-E1CE-996D-B9B22532374B}"/>
              </a:ext>
            </a:extLst>
          </p:cNvPr>
          <p:cNvSpPr txBox="1"/>
          <p:nvPr/>
        </p:nvSpPr>
        <p:spPr>
          <a:xfrm>
            <a:off x="10060983" y="6273242"/>
            <a:ext cx="17242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dirty="0" err="1"/>
              <a:t>Clamping</a:t>
            </a:r>
            <a:r>
              <a:rPr lang="fr-FR" sz="1200" dirty="0"/>
              <a:t> </a:t>
            </a:r>
            <a:r>
              <a:rPr lang="fr-FR" sz="1200" dirty="0" err="1"/>
              <a:t>screw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calibrated</a:t>
            </a:r>
            <a:r>
              <a:rPr lang="fr-FR" sz="1200" dirty="0"/>
              <a:t> rupture </a:t>
            </a:r>
            <a:r>
              <a:rPr lang="fr-FR" sz="1200" dirty="0" err="1"/>
              <a:t>feature</a:t>
            </a:r>
            <a:endParaRPr lang="fr-FR" sz="12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126A845-7A67-9A67-D6C7-0F61D2CAA3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0942" y="4603398"/>
            <a:ext cx="2221920" cy="15204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A7190E0-2B9D-B2EB-B6CE-D0286F462C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6298" y="4668087"/>
            <a:ext cx="2270508" cy="147874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46CAC87-6A28-D098-FACD-453DFB694826}"/>
              </a:ext>
            </a:extLst>
          </p:cNvPr>
          <p:cNvSpPr txBox="1"/>
          <p:nvPr/>
        </p:nvSpPr>
        <p:spPr>
          <a:xfrm>
            <a:off x="3602344" y="5232068"/>
            <a:ext cx="5974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Ø50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B262F29-E353-E780-5F15-C90F117CC827}"/>
              </a:ext>
            </a:extLst>
          </p:cNvPr>
          <p:cNvSpPr txBox="1"/>
          <p:nvPr/>
        </p:nvSpPr>
        <p:spPr>
          <a:xfrm>
            <a:off x="5803041" y="5248732"/>
            <a:ext cx="5974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Ø40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C4B577D-3FB4-9D26-988C-FC79898E71A1}"/>
              </a:ext>
            </a:extLst>
          </p:cNvPr>
          <p:cNvSpPr txBox="1"/>
          <p:nvPr/>
        </p:nvSpPr>
        <p:spPr>
          <a:xfrm>
            <a:off x="3578884" y="6302166"/>
            <a:ext cx="2945396" cy="1846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54000">
                <a:schemeClr val="bg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 err="1"/>
              <a:t>same</a:t>
            </a:r>
            <a:r>
              <a:rPr lang="fr-FR" sz="1200" dirty="0"/>
              <a:t> </a:t>
            </a:r>
            <a:r>
              <a:rPr lang="fr-FR" sz="1200" dirty="0" err="1"/>
              <a:t>external</a:t>
            </a:r>
            <a:r>
              <a:rPr lang="fr-FR" sz="1200" dirty="0"/>
              <a:t> </a:t>
            </a:r>
            <a:r>
              <a:rPr lang="fr-FR" sz="1200" dirty="0" err="1"/>
              <a:t>diameter</a:t>
            </a:r>
            <a:r>
              <a:rPr lang="fr-FR" sz="1200" dirty="0"/>
              <a:t> for Ø40  and Ø50  </a:t>
            </a:r>
          </a:p>
        </p:txBody>
      </p:sp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F4BC22A4-0AB6-25C8-37AB-A55E376FBB28}"/>
              </a:ext>
            </a:extLst>
          </p:cNvPr>
          <p:cNvSpPr txBox="1">
            <a:spLocks/>
          </p:cNvSpPr>
          <p:nvPr/>
        </p:nvSpPr>
        <p:spPr>
          <a:xfrm>
            <a:off x="2662258" y="1580976"/>
            <a:ext cx="3446910" cy="2535044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Clr>
                <a:schemeClr val="accent4"/>
              </a:buClr>
              <a:buNone/>
              <a:defRPr/>
            </a:pPr>
            <a:r>
              <a:rPr lang="en-GB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Ease maintenance operations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: avoid blow nozzle cylinder self dropping, and so, avoid interference / damage with transfer grippers.</a:t>
            </a:r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GB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Easy to install</a:t>
            </a: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Can be installed on all or only some of the stations without drilling.</a:t>
            </a: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No electrical modification.</a:t>
            </a: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No lubrification required.</a:t>
            </a: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No risk of pollution as there is no friction between parts, and bolt-nuts are secured.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endParaRPr lang="en-US" spc="-5" dirty="0">
              <a:latin typeface="Arial"/>
              <a:cs typeface="Arial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C2AA8F4-DD95-2671-72D7-53C5569C5B31}"/>
              </a:ext>
            </a:extLst>
          </p:cNvPr>
          <p:cNvSpPr txBox="1"/>
          <p:nvPr/>
        </p:nvSpPr>
        <p:spPr>
          <a:xfrm>
            <a:off x="7583844" y="4473175"/>
            <a:ext cx="1230305" cy="5539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Calibrated U plate, as a tool to adjust the air gap.</a:t>
            </a:r>
            <a:endParaRPr lang="en-US" sz="1200" u="sng" dirty="0"/>
          </a:p>
        </p:txBody>
      </p:sp>
      <p:sp>
        <p:nvSpPr>
          <p:cNvPr id="118" name="Flèche : droite 117">
            <a:extLst>
              <a:ext uri="{FF2B5EF4-FFF2-40B4-BE49-F238E27FC236}">
                <a16:creationId xmlns:a16="http://schemas.microsoft.com/office/drawing/2014/main" id="{B0F05DC9-7C7B-7909-DC45-BE28A6A86843}"/>
              </a:ext>
            </a:extLst>
          </p:cNvPr>
          <p:cNvSpPr/>
          <p:nvPr/>
        </p:nvSpPr>
        <p:spPr>
          <a:xfrm rot="6171532">
            <a:off x="9661306" y="3488213"/>
            <a:ext cx="1767820" cy="279878"/>
          </a:xfrm>
          <a:prstGeom prst="rightArrow">
            <a:avLst>
              <a:gd name="adj1" fmla="val 29220"/>
              <a:gd name="adj2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7CDAE3-C879-4031-54FF-885D693DE31F}"/>
              </a:ext>
            </a:extLst>
          </p:cNvPr>
          <p:cNvSpPr txBox="1"/>
          <p:nvPr/>
        </p:nvSpPr>
        <p:spPr>
          <a:xfrm>
            <a:off x="9609719" y="1492378"/>
            <a:ext cx="666289" cy="5539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Blow nozzle cylinder</a:t>
            </a:r>
            <a:endParaRPr lang="en-US" sz="1200" u="sng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ADFED40-0362-D1D3-41EE-96D5B37AD5C0}"/>
              </a:ext>
            </a:extLst>
          </p:cNvPr>
          <p:cNvCxnSpPr>
            <a:cxnSpLocks/>
          </p:cNvCxnSpPr>
          <p:nvPr/>
        </p:nvCxnSpPr>
        <p:spPr>
          <a:xfrm flipV="1">
            <a:off x="9275879" y="5865268"/>
            <a:ext cx="298438" cy="246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3AE5599B-663D-2C66-048C-0F8A80851F7F}"/>
              </a:ext>
            </a:extLst>
          </p:cNvPr>
          <p:cNvSpPr txBox="1"/>
          <p:nvPr/>
        </p:nvSpPr>
        <p:spPr>
          <a:xfrm>
            <a:off x="8158992" y="5871748"/>
            <a:ext cx="987935" cy="5539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Clamp free to rotate with the cylinder rod.</a:t>
            </a:r>
            <a:endParaRPr lang="en-US" sz="1200" u="sng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BF51644-476A-DD78-0A49-2CE6F2E9DF47}"/>
              </a:ext>
            </a:extLst>
          </p:cNvPr>
          <p:cNvCxnSpPr/>
          <p:nvPr/>
        </p:nvCxnSpPr>
        <p:spPr>
          <a:xfrm>
            <a:off x="2878666" y="5663361"/>
            <a:ext cx="0" cy="536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CD0F7B-7583-47EF-51E7-5901F38BEF4F}"/>
              </a:ext>
            </a:extLst>
          </p:cNvPr>
          <p:cNvCxnSpPr/>
          <p:nvPr/>
        </p:nvCxnSpPr>
        <p:spPr>
          <a:xfrm>
            <a:off x="4859866" y="5703555"/>
            <a:ext cx="0" cy="536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A704A3-C2DE-B3B5-F80C-8EA4BF7A31F0}"/>
              </a:ext>
            </a:extLst>
          </p:cNvPr>
          <p:cNvCxnSpPr/>
          <p:nvPr/>
        </p:nvCxnSpPr>
        <p:spPr>
          <a:xfrm>
            <a:off x="5130800" y="5716978"/>
            <a:ext cx="0" cy="536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B539C38-40C1-4842-9F8A-6940E2D9C795}"/>
              </a:ext>
            </a:extLst>
          </p:cNvPr>
          <p:cNvCxnSpPr/>
          <p:nvPr/>
        </p:nvCxnSpPr>
        <p:spPr>
          <a:xfrm>
            <a:off x="7128933" y="5663361"/>
            <a:ext cx="0" cy="536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46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322</Words>
  <Application>Microsoft Office PowerPoint</Application>
  <PresentationFormat>Grand écran</PresentationFormat>
  <Paragraphs>45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123</cp:revision>
  <dcterms:created xsi:type="dcterms:W3CDTF">2024-04-17T11:49:06Z</dcterms:created>
  <dcterms:modified xsi:type="dcterms:W3CDTF">2025-12-19T16:56:03Z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