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handoutMasterIdLst>
    <p:handoutMasterId r:id="rId7"/>
  </p:handoutMasterIdLst>
  <p:sldIdLst>
    <p:sldId id="1208" r:id="rId5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20/04/2021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20/04/2021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5546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75CC86C9-A75F-4828-99A7-30A16A7FD5E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75CC86C9-A75F-4828-99A7-30A16A7FD5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38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think-cell Folie" r:id="rId7" imgW="399" imgH="399" progId="TCLayout.ActiveDocument.1">
                  <p:embed/>
                </p:oleObj>
              </mc:Choice>
              <mc:Fallback>
                <p:oleObj name="think-cell Folie" r:id="rId7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2782813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HS128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CO2 Extraction for Fillers</a:t>
            </a:r>
            <a:r>
              <a:rPr lang="en-GB" dirty="0">
                <a:solidFill>
                  <a:srgbClr val="7F7F7F"/>
                </a:solidFill>
              </a:rPr>
              <a:t>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 April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2E57651D-1B28-4E6B-B281-A8FF6B08780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498514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kt 5" hidden="1">
            <a:extLst>
              <a:ext uri="{FF2B5EF4-FFF2-40B4-BE49-F238E27FC236}">
                <a16:creationId xmlns:a16="http://schemas.microsoft.com/office/drawing/2014/main" id="{0E867764-BE51-468A-A6B7-9697983EF2D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7410" name="Objekt 5" hidden="1">
                        <a:extLst>
                          <a:ext uri="{FF2B5EF4-FFF2-40B4-BE49-F238E27FC236}">
                            <a16:creationId xmlns:a16="http://schemas.microsoft.com/office/drawing/2014/main" id="{0E867764-BE51-468A-A6B7-9697983EF2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8" name="Title 1">
            <a:extLst>
              <a:ext uri="{FF2B5EF4-FFF2-40B4-BE49-F238E27FC236}">
                <a16:creationId xmlns:a16="http://schemas.microsoft.com/office/drawing/2014/main" id="{92705DF0-1B87-4F0D-B41E-131C9871B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34963"/>
            <a:ext cx="7993063" cy="98425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3200" dirty="0" err="1"/>
              <a:t>Asegúrese</a:t>
            </a:r>
            <a:r>
              <a:rPr lang="fr-FR" altLang="fr-FR" sz="3200" dirty="0"/>
              <a:t> de que se </a:t>
            </a:r>
            <a:r>
              <a:rPr lang="fr-FR" altLang="fr-FR" sz="3200" dirty="0" err="1"/>
              <a:t>aplica</a:t>
            </a:r>
            <a:r>
              <a:rPr lang="fr-FR" altLang="fr-FR" sz="3200" dirty="0"/>
              <a:t> la </a:t>
            </a:r>
            <a:r>
              <a:rPr lang="fr-FR" altLang="fr-FR" sz="3200" dirty="0" err="1"/>
              <a:t>cantidad</a:t>
            </a:r>
            <a:r>
              <a:rPr lang="fr-FR" altLang="fr-FR" sz="3200" dirty="0"/>
              <a:t> </a:t>
            </a:r>
            <a:r>
              <a:rPr lang="fr-FR" altLang="fr-FR" sz="3200" dirty="0" err="1"/>
              <a:t>correcta</a:t>
            </a:r>
            <a:r>
              <a:rPr lang="fr-FR" altLang="fr-FR" sz="3200" dirty="0"/>
              <a:t> de cola</a:t>
            </a:r>
          </a:p>
        </p:txBody>
      </p:sp>
      <p:sp>
        <p:nvSpPr>
          <p:cNvPr id="17429" name="Text Placeholder 2">
            <a:extLst>
              <a:ext uri="{FF2B5EF4-FFF2-40B4-BE49-F238E27FC236}">
                <a16:creationId xmlns:a16="http://schemas.microsoft.com/office/drawing/2014/main" id="{D2D3E46A-0079-47F1-8BF7-CB254A9EB2F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47700" y="1414680"/>
            <a:ext cx="7997825" cy="307975"/>
          </a:xfrm>
        </p:spPr>
        <p:txBody>
          <a:bodyPr/>
          <a:lstStyle/>
          <a:p>
            <a:r>
              <a:rPr lang="fr-FR" altLang="fr-FR" dirty="0" err="1">
                <a:solidFill>
                  <a:srgbClr val="000000"/>
                </a:solidFill>
              </a:rPr>
              <a:t>Rodillo</a:t>
            </a:r>
            <a:r>
              <a:rPr lang="fr-FR" altLang="fr-FR" dirty="0">
                <a:solidFill>
                  <a:srgbClr val="000000"/>
                </a:solidFill>
              </a:rPr>
              <a:t> de </a:t>
            </a:r>
            <a:r>
              <a:rPr lang="fr-FR" altLang="fr-FR" dirty="0" err="1">
                <a:solidFill>
                  <a:srgbClr val="000000"/>
                </a:solidFill>
              </a:rPr>
              <a:t>encolado</a:t>
            </a:r>
            <a:r>
              <a:rPr lang="fr-FR" altLang="fr-FR" dirty="0">
                <a:solidFill>
                  <a:srgbClr val="000000"/>
                </a:solidFill>
              </a:rPr>
              <a:t> </a:t>
            </a:r>
            <a:r>
              <a:rPr lang="fr-FR" altLang="fr-FR" dirty="0" err="1">
                <a:solidFill>
                  <a:srgbClr val="000000"/>
                </a:solidFill>
              </a:rPr>
              <a:t>grabado</a:t>
            </a:r>
            <a:r>
              <a:rPr lang="fr-FR" altLang="fr-FR" dirty="0">
                <a:solidFill>
                  <a:srgbClr val="000000"/>
                </a:solidFill>
              </a:rPr>
              <a:t> - </a:t>
            </a:r>
            <a:r>
              <a:rPr lang="fr-FR" altLang="fr-FR" dirty="0" err="1">
                <a:solidFill>
                  <a:srgbClr val="000000"/>
                </a:solidFill>
              </a:rPr>
              <a:t>paquete</a:t>
            </a:r>
            <a:r>
              <a:rPr lang="fr-FR" altLang="fr-FR" dirty="0">
                <a:solidFill>
                  <a:srgbClr val="000000"/>
                </a:solidFill>
              </a:rPr>
              <a:t> "b"</a:t>
            </a:r>
          </a:p>
        </p:txBody>
      </p:sp>
      <p:sp>
        <p:nvSpPr>
          <p:cNvPr id="17430" name="Text Placeholder 2">
            <a:extLst>
              <a:ext uri="{FF2B5EF4-FFF2-40B4-BE49-F238E27FC236}">
                <a16:creationId xmlns:a16="http://schemas.microsoft.com/office/drawing/2014/main" id="{1CFE46C2-9B31-4102-8B97-5014761D210F}"/>
              </a:ext>
            </a:extLst>
          </p:cNvPr>
          <p:cNvSpPr txBox="1">
            <a:spLocks/>
          </p:cNvSpPr>
          <p:nvPr/>
        </p:nvSpPr>
        <p:spPr bwMode="auto">
          <a:xfrm>
            <a:off x="652463" y="5862638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None/>
            </a:pPr>
            <a:r>
              <a:rPr lang="de-CH" altLang="fr-FR" sz="800" dirty="0">
                <a:solidFill>
                  <a:srgbClr val="000000"/>
                </a:solidFill>
              </a:rPr>
              <a:t>Valor: </a:t>
            </a:r>
            <a:r>
              <a:rPr lang="de-CH" altLang="fr-FR" sz="800" dirty="0" err="1">
                <a:solidFill>
                  <a:srgbClr val="000000"/>
                </a:solidFill>
              </a:rPr>
              <a:t>Eficiencia</a:t>
            </a:r>
            <a:r>
              <a:rPr lang="de-CH" altLang="fr-FR" sz="800" dirty="0">
                <a:solidFill>
                  <a:srgbClr val="000000"/>
                </a:solidFill>
              </a:rPr>
              <a:t>, </a:t>
            </a:r>
            <a:r>
              <a:rPr lang="de-CH" altLang="fr-FR" sz="800" dirty="0" err="1">
                <a:solidFill>
                  <a:srgbClr val="000000"/>
                </a:solidFill>
              </a:rPr>
              <a:t>mantenimiento</a:t>
            </a:r>
            <a:r>
              <a:rPr lang="de-CH" altLang="fr-FR" sz="800" dirty="0">
                <a:solidFill>
                  <a:srgbClr val="000000"/>
                </a:solidFill>
              </a:rPr>
              <a:t>, </a:t>
            </a:r>
            <a:r>
              <a:rPr lang="de-CH" altLang="fr-FR" sz="800" dirty="0" err="1">
                <a:solidFill>
                  <a:srgbClr val="000000"/>
                </a:solidFill>
              </a:rPr>
              <a:t>obsolescencia</a:t>
            </a:r>
            <a:endParaRPr lang="de-CH" altLang="fr-FR" sz="8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ClrTx/>
              <a:buFontTx/>
              <a:buNone/>
            </a:pPr>
            <a:r>
              <a:rPr lang="de-CH" altLang="fr-FR" sz="800" dirty="0" err="1">
                <a:solidFill>
                  <a:srgbClr val="000000"/>
                </a:solidFill>
              </a:rPr>
              <a:t>Equipo</a:t>
            </a:r>
            <a:r>
              <a:rPr lang="de-CH" altLang="fr-FR" sz="800" dirty="0">
                <a:solidFill>
                  <a:srgbClr val="000000"/>
                </a:solidFill>
              </a:rPr>
              <a:t>: </a:t>
            </a:r>
            <a:r>
              <a:rPr lang="de-CH" altLang="fr-FR" sz="800" dirty="0" err="1">
                <a:solidFill>
                  <a:srgbClr val="000000"/>
                </a:solidFill>
              </a:rPr>
              <a:t>etiquetadoras</a:t>
            </a:r>
            <a:r>
              <a:rPr lang="de-CH" altLang="fr-FR" sz="800" dirty="0">
                <a:solidFill>
                  <a:srgbClr val="000000"/>
                </a:solidFill>
              </a:rPr>
              <a:t> </a:t>
            </a:r>
            <a:r>
              <a:rPr lang="it-IT" altLang="it-IT" sz="800" kern="0" dirty="0">
                <a:solidFill>
                  <a:srgbClr val="000000"/>
                </a:solidFill>
                <a:ea typeface="ＭＳ Ｐゴシック"/>
              </a:rPr>
              <a:t>F15 Evo, Rollquattro, Rollquattro Evo, Matrix, Sidel Super Combi, EvoDECO </a:t>
            </a:r>
          </a:p>
          <a:p>
            <a:pPr>
              <a:spcBef>
                <a:spcPct val="20000"/>
              </a:spcBef>
              <a:buClrTx/>
              <a:buFontTx/>
              <a:buNone/>
            </a:pPr>
            <a:r>
              <a:rPr lang="de-CH" altLang="fr-FR" sz="800" dirty="0" err="1">
                <a:solidFill>
                  <a:srgbClr val="000000"/>
                </a:solidFill>
              </a:rPr>
              <a:t>Código</a:t>
            </a:r>
            <a:r>
              <a:rPr lang="de-CH" altLang="fr-FR" sz="800" dirty="0">
                <a:solidFill>
                  <a:srgbClr val="000000"/>
                </a:solidFill>
              </a:rPr>
              <a:t> de </a:t>
            </a:r>
            <a:r>
              <a:rPr lang="de-CH" altLang="fr-FR" sz="800" dirty="0" err="1">
                <a:solidFill>
                  <a:srgbClr val="000000"/>
                </a:solidFill>
              </a:rPr>
              <a:t>catálogo</a:t>
            </a:r>
            <a:r>
              <a:rPr lang="de-CH" altLang="fr-FR" sz="800" dirty="0">
                <a:solidFill>
                  <a:srgbClr val="000000"/>
                </a:solidFill>
              </a:rPr>
              <a:t>: AA27b</a:t>
            </a:r>
          </a:p>
        </p:txBody>
      </p:sp>
      <p:sp>
        <p:nvSpPr>
          <p:cNvPr id="17431" name="BainBulletsConfiguration" hidden="1">
            <a:extLst>
              <a:ext uri="{FF2B5EF4-FFF2-40B4-BE49-F238E27FC236}">
                <a16:creationId xmlns:a16="http://schemas.microsoft.com/office/drawing/2014/main" id="{5B74F469-0485-4744-B5D1-1EEE5093E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fr-FR" sz="100">
              <a:solidFill>
                <a:srgbClr val="FFFFFF"/>
              </a:solidFill>
            </a:endParaRPr>
          </a:p>
        </p:txBody>
      </p:sp>
      <p:grpSp>
        <p:nvGrpSpPr>
          <p:cNvPr id="13" name="Group 2">
            <a:extLst>
              <a:ext uri="{FF2B5EF4-FFF2-40B4-BE49-F238E27FC236}">
                <a16:creationId xmlns:a16="http://schemas.microsoft.com/office/drawing/2014/main" id="{86F28805-CD1A-4064-B310-B583D7F57957}"/>
              </a:ext>
            </a:extLst>
          </p:cNvPr>
          <p:cNvGrpSpPr>
            <a:grpSpLocks/>
          </p:cNvGrpSpPr>
          <p:nvPr/>
        </p:nvGrpSpPr>
        <p:grpSpPr bwMode="auto">
          <a:xfrm>
            <a:off x="635000" y="1685550"/>
            <a:ext cx="7991475" cy="4105649"/>
            <a:chOff x="650875" y="1906524"/>
            <a:chExt cx="7991475" cy="4042232"/>
          </a:xfrm>
        </p:grpSpPr>
        <p:sp>
          <p:nvSpPr>
            <p:cNvPr id="15" name="Rechteck 3">
              <a:extLst>
                <a:ext uri="{FF2B5EF4-FFF2-40B4-BE49-F238E27FC236}">
                  <a16:creationId xmlns:a16="http://schemas.microsoft.com/office/drawing/2014/main" id="{5A2CFD01-CF69-48B4-9124-89B1C3071CA4}"/>
                </a:ext>
              </a:extLst>
            </p:cNvPr>
            <p:cNvSpPr/>
            <p:nvPr/>
          </p:nvSpPr>
          <p:spPr>
            <a:xfrm>
              <a:off x="650875" y="1906525"/>
              <a:ext cx="3889375" cy="376280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 eaLnBrk="0" fontAlgn="base" hangingPunct="0">
                <a:spcBef>
                  <a:spcPts val="300"/>
                </a:spcBef>
                <a:spcAft>
                  <a:spcPct val="0"/>
                </a:spcAft>
                <a:buSzPct val="100000"/>
              </a:pPr>
              <a:r>
                <a:rPr lang="de-CH" altLang="fr-FR" sz="14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</a:rPr>
                <a:t>VALOR Y VENTAJAS</a:t>
              </a:r>
            </a:p>
          </p:txBody>
        </p:sp>
        <p:sp>
          <p:nvSpPr>
            <p:cNvPr id="16" name="Rechteck 4">
              <a:extLst>
                <a:ext uri="{FF2B5EF4-FFF2-40B4-BE49-F238E27FC236}">
                  <a16:creationId xmlns:a16="http://schemas.microsoft.com/office/drawing/2014/main" id="{BA58E0D7-6068-4332-B37A-85A26BE41968}"/>
                </a:ext>
              </a:extLst>
            </p:cNvPr>
            <p:cNvSpPr>
              <a:spLocks/>
            </p:cNvSpPr>
            <p:nvPr/>
          </p:nvSpPr>
          <p:spPr>
            <a:xfrm>
              <a:off x="650875" y="2282805"/>
              <a:ext cx="3889375" cy="36659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Rechteck 11">
              <a:extLst>
                <a:ext uri="{FF2B5EF4-FFF2-40B4-BE49-F238E27FC236}">
                  <a16:creationId xmlns:a16="http://schemas.microsoft.com/office/drawing/2014/main" id="{E2DBDA2A-4947-4625-A739-23EF8E35440F}"/>
                </a:ext>
              </a:extLst>
            </p:cNvPr>
            <p:cNvSpPr/>
            <p:nvPr/>
          </p:nvSpPr>
          <p:spPr>
            <a:xfrm>
              <a:off x="4752975" y="1906524"/>
              <a:ext cx="3889375" cy="38898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chemeClr val="folHlink"/>
                </a:buClr>
                <a:defRPr/>
              </a:pPr>
              <a:r>
                <a:rPr lang="de-CH" altLang="de-DE" sz="1400" b="1" noProof="1">
                  <a:solidFill>
                    <a:schemeClr val="bg1"/>
                  </a:solidFill>
                </a:rPr>
                <a:t>DESCRIPCIÓN</a:t>
              </a:r>
              <a:endParaRPr lang="es-ES" altLang="de-DE" sz="1400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18" name="Rechteck 12">
              <a:extLst>
                <a:ext uri="{FF2B5EF4-FFF2-40B4-BE49-F238E27FC236}">
                  <a16:creationId xmlns:a16="http://schemas.microsoft.com/office/drawing/2014/main" id="{25E244FE-F118-4691-B946-1940260FF72F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8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 charset="-122"/>
                <a:cs typeface="+mn-cs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EA87AA56-5FA8-4882-88AB-29E33AD2E452}"/>
              </a:ext>
            </a:extLst>
          </p:cNvPr>
          <p:cNvSpPr/>
          <p:nvPr/>
        </p:nvSpPr>
        <p:spPr>
          <a:xfrm>
            <a:off x="633412" y="2095327"/>
            <a:ext cx="3890963" cy="3490177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50" dirty="0">
                <a:solidFill>
                  <a:srgbClr val="000000"/>
                </a:solidFill>
              </a:rPr>
              <a:t>Asegure la producción reemplazando los componentes obsoletos (los rodillos de cromo ya no se fabrican) con rodillos de encolado de última tecnología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50" dirty="0">
                <a:solidFill>
                  <a:srgbClr val="000000"/>
                </a:solidFill>
              </a:rPr>
              <a:t>Evita salpicaduras de pegamento y filamentos garantizados por forma de “nichos”;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50" dirty="0">
                <a:solidFill>
                  <a:srgbClr val="000000"/>
                </a:solidFill>
              </a:rPr>
              <a:t>Asegure la cantidad adecuada de pegamento aplicado en la etiqueta;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50" dirty="0">
                <a:solidFill>
                  <a:srgbClr val="000000"/>
                </a:solidFill>
              </a:rPr>
              <a:t>Mejor control de la cantidad de cola aplicada: si se necesita más cola, es suficiente aumentar el volumen de los nichos y el área de las almohadillas de etiquetas;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50" dirty="0">
                <a:solidFill>
                  <a:srgbClr val="000000"/>
                </a:solidFill>
              </a:rPr>
              <a:t>Reduzca los costos de mantenimiento y el tiempo de inactividad de la máquina: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50" dirty="0">
                <a:solidFill>
                  <a:srgbClr val="000000"/>
                </a:solidFill>
              </a:rPr>
              <a:t>el reemplazo de rodillo recomendado pasa de 9000 h con la versión actual a 36000 h con la nueva versión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50" dirty="0">
                <a:solidFill>
                  <a:srgbClr val="000000"/>
                </a:solidFill>
              </a:rPr>
              <a:t>El tiempo de vida de “</a:t>
            </a:r>
            <a:r>
              <a:rPr lang="es-ES" sz="1050" dirty="0" err="1">
                <a:solidFill>
                  <a:srgbClr val="000000"/>
                </a:solidFill>
              </a:rPr>
              <a:t>Scrapper</a:t>
            </a:r>
            <a:r>
              <a:rPr lang="es-ES" sz="1050" dirty="0">
                <a:solidFill>
                  <a:srgbClr val="000000"/>
                </a:solidFill>
              </a:rPr>
              <a:t>” se duplicó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50" dirty="0">
                <a:solidFill>
                  <a:srgbClr val="000000"/>
                </a:solidFill>
              </a:rPr>
              <a:t>Reducción del costo de las piezas de repuesto (en promedio -15%)</a:t>
            </a:r>
            <a:endParaRPr lang="en-GB" sz="1050" dirty="0">
              <a:solidFill>
                <a:srgbClr val="0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E23326-F2C5-4E9B-991B-9EB60701CB1B}"/>
              </a:ext>
            </a:extLst>
          </p:cNvPr>
          <p:cNvSpPr/>
          <p:nvPr/>
        </p:nvSpPr>
        <p:spPr>
          <a:xfrm>
            <a:off x="4735512" y="2095326"/>
            <a:ext cx="3890963" cy="2042473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00" dirty="0">
                <a:solidFill>
                  <a:srgbClr val="000000"/>
                </a:solidFill>
              </a:rPr>
              <a:t>Siendo obsoleta la tecnología existente de rodillos de pegamento, Sidel ofrece un nuevo conjunto para entregar la cantidad correcta de pegamento en la etiqueta: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00" dirty="0">
                <a:solidFill>
                  <a:srgbClr val="000000"/>
                </a:solidFill>
              </a:rPr>
              <a:t>Barra de pegamento autoajustable con sistema rascador integrado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00" dirty="0">
                <a:solidFill>
                  <a:srgbClr val="000000"/>
                </a:solidFill>
              </a:rPr>
              <a:t>Nuevo concepto de transferencia de cola con temperatura controlada  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00" dirty="0">
                <a:solidFill>
                  <a:srgbClr val="000000"/>
                </a:solidFill>
              </a:rPr>
              <a:t>Nichos creados con un corte por láser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s-ES" sz="1000" dirty="0">
                <a:solidFill>
                  <a:srgbClr val="000000"/>
                </a:solidFill>
              </a:rPr>
              <a:t>El paquete consta de un grupo completo </a:t>
            </a:r>
            <a:r>
              <a:rPr lang="es-ES" sz="1000" dirty="0" err="1">
                <a:solidFill>
                  <a:srgbClr val="000000"/>
                </a:solidFill>
              </a:rPr>
              <a:t>premontado</a:t>
            </a:r>
            <a:r>
              <a:rPr lang="es-ES" sz="1000" dirty="0">
                <a:solidFill>
                  <a:srgbClr val="000000"/>
                </a:solidFill>
              </a:rPr>
              <a:t> que contiene el nuevo rodillo de cola y las piezas de </a:t>
            </a:r>
            <a:r>
              <a:rPr lang="es-ES" sz="1000">
                <a:solidFill>
                  <a:srgbClr val="000000"/>
                </a:solidFill>
              </a:rPr>
              <a:t>adaptación necesarias.</a:t>
            </a:r>
            <a:endParaRPr lang="en-GB" sz="1000" dirty="0">
              <a:solidFill>
                <a:srgbClr val="000000"/>
              </a:solidFill>
            </a:endParaRPr>
          </a:p>
        </p:txBody>
      </p:sp>
      <p:pic>
        <p:nvPicPr>
          <p:cNvPr id="21" name="Immagine 14">
            <a:extLst>
              <a:ext uri="{FF2B5EF4-FFF2-40B4-BE49-F238E27FC236}">
                <a16:creationId xmlns:a16="http://schemas.microsoft.com/office/drawing/2014/main" id="{DB582045-C0C7-4BEF-B664-40FC9EDF1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1" t="12022" r="24397" b="15417"/>
          <a:stretch>
            <a:fillRect/>
          </a:stretch>
        </p:blipFill>
        <p:spPr bwMode="auto">
          <a:xfrm>
            <a:off x="4784331" y="4129523"/>
            <a:ext cx="1295958" cy="162859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magine 16">
            <a:extLst>
              <a:ext uri="{FF2B5EF4-FFF2-40B4-BE49-F238E27FC236}">
                <a16:creationId xmlns:a16="http://schemas.microsoft.com/office/drawing/2014/main" id="{1E46B672-8BCA-4B17-8DB9-22BC5EDC7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65" t="9238" r="33531" b="1913"/>
          <a:stretch>
            <a:fillRect/>
          </a:stretch>
        </p:blipFill>
        <p:spPr bwMode="auto">
          <a:xfrm>
            <a:off x="7739406" y="4079007"/>
            <a:ext cx="769594" cy="167911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magine 15">
            <a:extLst>
              <a:ext uri="{FF2B5EF4-FFF2-40B4-BE49-F238E27FC236}">
                <a16:creationId xmlns:a16="http://schemas.microsoft.com/office/drawing/2014/main" id="{DA3D252B-D10A-4301-B9A8-B548562F4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3" t="13252" r="22504" b="15125"/>
          <a:stretch>
            <a:fillRect/>
          </a:stretch>
        </p:blipFill>
        <p:spPr bwMode="auto">
          <a:xfrm>
            <a:off x="6293014" y="4152488"/>
            <a:ext cx="1295958" cy="159582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3388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238E6399ADC743975B72739A574501" ma:contentTypeVersion="12" ma:contentTypeDescription="Create a new document." ma:contentTypeScope="" ma:versionID="7ff5b4ffbb848aab27ebb88706a84c13">
  <xsd:schema xmlns:xsd="http://www.w3.org/2001/XMLSchema" xmlns:xs="http://www.w3.org/2001/XMLSchema" xmlns:p="http://schemas.microsoft.com/office/2006/metadata/properties" xmlns:ns3="a43ef570-d230-47fc-9dce-81ae025d238e" xmlns:ns4="434e2f32-19b3-47cb-9d2c-18393d983ab8" targetNamespace="http://schemas.microsoft.com/office/2006/metadata/properties" ma:root="true" ma:fieldsID="958fc629428c9b11726ee5a1f2c4f5f6" ns3:_="" ns4:_="">
    <xsd:import namespace="a43ef570-d230-47fc-9dce-81ae025d238e"/>
    <xsd:import namespace="434e2f32-19b3-47cb-9d2c-18393d983a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ef570-d230-47fc-9dce-81ae025d2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e2f32-19b3-47cb-9d2c-18393d983a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34F76F-28C2-4486-8E50-51DD11F1E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3ef570-d230-47fc-9dce-81ae025d238e"/>
    <ds:schemaRef ds:uri="434e2f32-19b3-47cb-9d2c-18393d983a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27CFCB-7538-47A0-8A0C-B947716654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29FD6B-2A8E-45F5-8549-1812974F33C0}">
  <ds:schemaRefs>
    <ds:schemaRef ds:uri="http://schemas.microsoft.com/office/infopath/2007/PartnerControls"/>
    <ds:schemaRef ds:uri="http://schemas.microsoft.com/office/2006/metadata/properties"/>
    <ds:schemaRef ds:uri="a43ef570-d230-47fc-9dce-81ae025d238e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434e2f32-19b3-47cb-9d2c-18393d983ab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1341</TotalTime>
  <Words>263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宋体</vt:lpstr>
      <vt:lpstr>Arial</vt:lpstr>
      <vt:lpstr>Wingdings</vt:lpstr>
      <vt:lpstr>2_NewSidel_Template_4x3_with add layouts</vt:lpstr>
      <vt:lpstr>think-cell Folie</vt:lpstr>
      <vt:lpstr>Asegúrese de que se aplica la cantidad correcta de cola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Claudio POMO</dc:creator>
  <cp:lastModifiedBy>Sorega, Dan</cp:lastModifiedBy>
  <cp:revision>97</cp:revision>
  <dcterms:created xsi:type="dcterms:W3CDTF">2018-02-10T17:04:39Z</dcterms:created>
  <dcterms:modified xsi:type="dcterms:W3CDTF">2021-04-20T13:07:39Z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ContentTypeId">
    <vt:lpwstr>0x01010093238E6399ADC743975B72739A574501</vt:lpwstr>
  </property>
  <property fmtid="{D5CDD505-2E9C-101B-9397-08002B2CF9AE}" pid="12" name="MSIP_Label_94480757-a570-4f64-84e7-c5b3ffe9d573_Enabled">
    <vt:lpwstr>true</vt:lpwstr>
  </property>
  <property fmtid="{D5CDD505-2E9C-101B-9397-08002B2CF9AE}" pid="13" name="MSIP_Label_94480757-a570-4f64-84e7-c5b3ffe9d573_SetDate">
    <vt:lpwstr>2021-04-20T13:07:39Z</vt:lpwstr>
  </property>
  <property fmtid="{D5CDD505-2E9C-101B-9397-08002B2CF9AE}" pid="14" name="MSIP_Label_94480757-a570-4f64-84e7-c5b3ffe9d573_Method">
    <vt:lpwstr>Standard</vt:lpwstr>
  </property>
  <property fmtid="{D5CDD505-2E9C-101B-9397-08002B2CF9AE}" pid="15" name="MSIP_Label_94480757-a570-4f64-84e7-c5b3ffe9d573_Name">
    <vt:lpwstr>General</vt:lpwstr>
  </property>
  <property fmtid="{D5CDD505-2E9C-101B-9397-08002B2CF9AE}" pid="16" name="MSIP_Label_94480757-a570-4f64-84e7-c5b3ffe9d573_SiteId">
    <vt:lpwstr>2390cbd1-e663-4321-bc93-ba298637ce52</vt:lpwstr>
  </property>
  <property fmtid="{D5CDD505-2E9C-101B-9397-08002B2CF9AE}" pid="17" name="MSIP_Label_94480757-a570-4f64-84e7-c5b3ffe9d573_ActionId">
    <vt:lpwstr/>
  </property>
  <property fmtid="{D5CDD505-2E9C-101B-9397-08002B2CF9AE}" pid="18" name="MSIP_Label_94480757-a570-4f64-84e7-c5b3ffe9d573_ContentBits">
    <vt:lpwstr>2</vt:lpwstr>
  </property>
</Properties>
</file>