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3"/>
  </p:notesMasterIdLst>
  <p:handoutMasterIdLst>
    <p:handoutMasterId r:id="rId4"/>
  </p:handoutMasterIdLst>
  <p:sldIdLst>
    <p:sldId id="370"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4B00"/>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8" d="100"/>
          <a:sy n="88" d="100"/>
        </p:scale>
        <p:origin x="1334" y="62"/>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1932" y="201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25/06/2019</a:t>
            </a:fld>
            <a:endParaRPr lang="en-GB"/>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25/06/2019</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2.pn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3.emf"/><Relationship Id="rId2" Type="http://schemas.openxmlformats.org/officeDocument/2006/relationships/tags" Target="../tags/tag24.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4.png"/><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1.emf"/><Relationship Id="rId2" Type="http://schemas.openxmlformats.org/officeDocument/2006/relationships/tags" Target="../tags/tag26.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5.png"/><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flip="none" rotWithShape="1">
          <a:gsLst>
            <a:gs pos="0">
              <a:schemeClr val="bg1"/>
            </a:gs>
            <a:gs pos="100000">
              <a:schemeClr val="bg1">
                <a:lumMod val="85000"/>
              </a:schemeClr>
            </a:gs>
          </a:gsLst>
          <a:lin ang="5400000" scaled="1"/>
          <a:tileRect/>
        </a:gradFill>
        <a:effectLst/>
      </p:bgPr>
    </p:bg>
    <p:spTree>
      <p:nvGrpSpPr>
        <p:cNvPr id="1" name=""/>
        <p:cNvGrpSpPr/>
        <p:nvPr/>
      </p:nvGrpSpPr>
      <p:grpSpPr>
        <a:xfrm>
          <a:off x="0" y="0"/>
          <a:ext cx="0" cy="0"/>
          <a:chOff x="0" y="0"/>
          <a:chExt cx="0" cy="0"/>
        </a:xfrm>
      </p:grpSpPr>
      <p:graphicFrame>
        <p:nvGraphicFramePr>
          <p:cNvPr id="84" name="Objekt 83"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00" name="think-cell Folie" r:id="rId5" imgW="399" imgH="399" progId="TCLayout.ActiveDocument.1">
                  <p:embed/>
                </p:oleObj>
              </mc:Choice>
              <mc:Fallback>
                <p:oleObj name="think-cell Folie" r:id="rId5" imgW="399" imgH="399" progId="TCLayout.ActiveDocument.1">
                  <p:embed/>
                  <p:pic>
                    <p:nvPicPr>
                      <p:cNvPr id="84" name="Objekt 8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ctrTitle" hasCustomPrompt="1"/>
          </p:nvPr>
        </p:nvSpPr>
        <p:spPr>
          <a:xfrm>
            <a:off x="647700" y="599647"/>
            <a:ext cx="8058150" cy="615553"/>
          </a:xfrm>
        </p:spPr>
        <p:txBody>
          <a:bodyPr/>
          <a:lstStyle>
            <a:lvl1pPr>
              <a:defRPr sz="4000">
                <a:solidFill>
                  <a:schemeClr val="tx1"/>
                </a:solidFill>
              </a:defRPr>
            </a:lvl1pPr>
          </a:lstStyle>
          <a:p>
            <a:r>
              <a:rPr lang="en-GB" dirty="0"/>
              <a:t>Title of presentation</a:t>
            </a:r>
          </a:p>
        </p:txBody>
      </p:sp>
      <p:sp>
        <p:nvSpPr>
          <p:cNvPr id="7" name="Textplatzhalter 6"/>
          <p:cNvSpPr>
            <a:spLocks noGrp="1"/>
          </p:cNvSpPr>
          <p:nvPr userDrawn="1">
            <p:ph type="body" sz="quarter" idx="10" hasCustomPrompt="1"/>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GB" dirty="0"/>
              <a:t>Subtitle (optional)</a:t>
            </a:r>
            <a:br>
              <a:rPr lang="en-GB" dirty="0"/>
            </a:br>
            <a:r>
              <a:rPr lang="en-GB" dirty="0"/>
              <a:t>Presenter &lt;Name&gt;</a:t>
            </a:r>
            <a:br>
              <a:rPr lang="en-GB" dirty="0"/>
            </a:br>
            <a:r>
              <a:rPr lang="en-GB" dirty="0"/>
              <a:t>Location, Date/Month/Year</a:t>
            </a:r>
          </a:p>
          <a:p>
            <a:pPr lvl="0"/>
            <a:endParaRPr lang="en-GB" dirty="0"/>
          </a:p>
          <a:p>
            <a:pPr lvl="0"/>
            <a:r>
              <a:rPr lang="en-GB" dirty="0"/>
              <a:t>[</a:t>
            </a:r>
            <a:r>
              <a:rPr lang="en-US" dirty="0"/>
              <a:t>Public / Internal / Restricted / Highly confidential]</a:t>
            </a:r>
            <a:endParaRPr lang="en-GB" dirty="0"/>
          </a:p>
        </p:txBody>
      </p:sp>
      <p:sp>
        <p:nvSpPr>
          <p:cNvPr id="60"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ustDataLst>
      <p:tags r:id="rId2"/>
    </p:custDataLst>
    <p:extLst>
      <p:ext uri="{BB962C8B-B14F-4D97-AF65-F5344CB8AC3E}">
        <p14:creationId xmlns:p14="http://schemas.microsoft.com/office/powerpoint/2010/main" val="1274323771"/>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4564" y="1489076"/>
            <a:ext cx="3886200"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4754564" y="3844925"/>
            <a:ext cx="388620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824308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213994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49288" y="3844925"/>
            <a:ext cx="3886200" cy="2139949"/>
          </a:xfrm>
        </p:spPr>
        <p:txBody>
          <a:bodyPr/>
          <a:lstStyle/>
          <a:p>
            <a:pPr lvl="0"/>
            <a:r>
              <a:rPr lang="en-GB" noProof="0" dirty="0"/>
              <a:t>Click in the icon to add an image</a:t>
            </a:r>
          </a:p>
        </p:txBody>
      </p:sp>
      <p:sp>
        <p:nvSpPr>
          <p:cNvPr id="7" name="Textplatzhalter 6"/>
          <p:cNvSpPr>
            <a:spLocks noGrp="1"/>
          </p:cNvSpPr>
          <p:nvPr>
            <p:ph type="body" sz="quarter" idx="12" hasCustomPrompt="1"/>
          </p:nvPr>
        </p:nvSpPr>
        <p:spPr>
          <a:xfrm>
            <a:off x="4751388" y="1489075"/>
            <a:ext cx="3889375" cy="213995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9" name="Bildplatzhalter 8"/>
          <p:cNvSpPr>
            <a:spLocks noGrp="1"/>
          </p:cNvSpPr>
          <p:nvPr>
            <p:ph type="pic" sz="quarter" idx="13" hasCustomPrompt="1"/>
          </p:nvPr>
        </p:nvSpPr>
        <p:spPr>
          <a:xfrm>
            <a:off x="4751388" y="3844925"/>
            <a:ext cx="3889375" cy="213994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2500836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124575"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2287456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1388" y="1489076"/>
            <a:ext cx="3889375"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4751388" y="3292475"/>
            <a:ext cx="3889375"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4751388" y="3844925"/>
            <a:ext cx="3889375"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4751388" y="5648325"/>
            <a:ext cx="3889375"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07553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47700"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47700"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47700" y="5648325"/>
            <a:ext cx="2516188" cy="336550"/>
          </a:xfrm>
        </p:spPr>
        <p:txBody>
          <a:bodyPr/>
          <a:lstStyle>
            <a:lvl1pPr algn="ctr">
              <a:defRPr sz="1400"/>
            </a:lvl1pPr>
          </a:lstStyle>
          <a:p>
            <a:pPr lvl="0"/>
            <a:r>
              <a:rPr lang="en-GB" dirty="0"/>
              <a:t>@</a:t>
            </a:r>
          </a:p>
        </p:txBody>
      </p:sp>
      <p:sp>
        <p:nvSpPr>
          <p:cNvPr id="6" name="Textplatzhalter 5"/>
          <p:cNvSpPr>
            <a:spLocks noGrp="1"/>
          </p:cNvSpPr>
          <p:nvPr>
            <p:ph type="body" sz="quarter" idx="16" hasCustomPrompt="1"/>
          </p:nvPr>
        </p:nvSpPr>
        <p:spPr>
          <a:xfrm>
            <a:off x="3384550" y="1489075"/>
            <a:ext cx="2519363"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5" name="Bildplatzhalter 14"/>
          <p:cNvSpPr>
            <a:spLocks noGrp="1"/>
          </p:cNvSpPr>
          <p:nvPr>
            <p:ph type="pic" sz="quarter" idx="17" hasCustomPrompt="1"/>
          </p:nvPr>
        </p:nvSpPr>
        <p:spPr>
          <a:xfrm>
            <a:off x="6119813" y="1489075"/>
            <a:ext cx="2520950" cy="180339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7" name="Textplatzhalter 16"/>
          <p:cNvSpPr>
            <a:spLocks noGrp="1"/>
          </p:cNvSpPr>
          <p:nvPr>
            <p:ph type="body" sz="quarter" idx="18" hasCustomPrompt="1"/>
          </p:nvPr>
        </p:nvSpPr>
        <p:spPr>
          <a:xfrm>
            <a:off x="6120341" y="3292474"/>
            <a:ext cx="2520421" cy="336550"/>
          </a:xfrm>
        </p:spPr>
        <p:txBody>
          <a:bodyPr/>
          <a:lstStyle>
            <a:lvl1pPr algn="ctr">
              <a:defRPr sz="1400"/>
            </a:lvl1pPr>
          </a:lstStyle>
          <a:p>
            <a:pPr lvl="0"/>
            <a:r>
              <a:rPr lang="en-GB" dirty="0"/>
              <a:t>@</a:t>
            </a:r>
          </a:p>
        </p:txBody>
      </p:sp>
      <p:sp>
        <p:nvSpPr>
          <p:cNvPr id="19" name="Bildplatzhalter 18"/>
          <p:cNvSpPr>
            <a:spLocks noGrp="1"/>
          </p:cNvSpPr>
          <p:nvPr>
            <p:ph type="pic" sz="quarter" idx="19"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21" name="Textplatzhalter 20"/>
          <p:cNvSpPr>
            <a:spLocks noGrp="1"/>
          </p:cNvSpPr>
          <p:nvPr>
            <p:ph type="body" sz="quarter" idx="20"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37637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2019300" y="3292475"/>
            <a:ext cx="2516188" cy="336550"/>
          </a:xfrm>
        </p:spPr>
        <p:txBody>
          <a:bodyPr/>
          <a:lstStyle>
            <a:lvl1pPr algn="ctr">
              <a:defRPr sz="1400"/>
            </a:lvl1pPr>
          </a:lstStyle>
          <a:p>
            <a:pPr lvl="0"/>
            <a:r>
              <a:rPr lang="en-GB" dirty="0"/>
              <a:t>@</a:t>
            </a:r>
          </a:p>
        </p:txBody>
      </p:sp>
      <p:sp>
        <p:nvSpPr>
          <p:cNvPr id="13" name="Bildplatzhalter 10"/>
          <p:cNvSpPr>
            <a:spLocks noGrp="1"/>
          </p:cNvSpPr>
          <p:nvPr>
            <p:ph type="pic" sz="quarter" idx="14" hasCustomPrompt="1"/>
          </p:nvPr>
        </p:nvSpPr>
        <p:spPr>
          <a:xfrm>
            <a:off x="4751388" y="1489076"/>
            <a:ext cx="2516188" cy="1803399"/>
          </a:xfrm>
        </p:spPr>
        <p:txBody>
          <a:bodyPr/>
          <a:lstStyle/>
          <a:p>
            <a:pPr lvl="0"/>
            <a:r>
              <a:rPr lang="en-GB" noProof="0" dirty="0"/>
              <a:t>Click in the icon to add an image</a:t>
            </a:r>
          </a:p>
        </p:txBody>
      </p:sp>
      <p:sp>
        <p:nvSpPr>
          <p:cNvPr id="15" name="Textplatzhalter 6"/>
          <p:cNvSpPr>
            <a:spLocks noGrp="1"/>
          </p:cNvSpPr>
          <p:nvPr>
            <p:ph type="body" sz="quarter" idx="15" hasCustomPrompt="1"/>
          </p:nvPr>
        </p:nvSpPr>
        <p:spPr>
          <a:xfrm>
            <a:off x="4751388"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2019300"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2019300" y="5648325"/>
            <a:ext cx="2516188" cy="336550"/>
          </a:xfrm>
        </p:spPr>
        <p:txBody>
          <a:bodyPr/>
          <a:lstStyle>
            <a:lvl1pPr algn="ctr">
              <a:defRPr sz="1400"/>
            </a:lvl1pPr>
          </a:lstStyle>
          <a:p>
            <a:pPr lvl="0"/>
            <a:r>
              <a:rPr lang="en-GB" dirty="0"/>
              <a:t>@</a:t>
            </a:r>
          </a:p>
        </p:txBody>
      </p:sp>
      <p:sp>
        <p:nvSpPr>
          <p:cNvPr id="20" name="Bildplatzhalter 10"/>
          <p:cNvSpPr>
            <a:spLocks noGrp="1"/>
          </p:cNvSpPr>
          <p:nvPr>
            <p:ph type="pic" sz="quarter" idx="18" hasCustomPrompt="1"/>
          </p:nvPr>
        </p:nvSpPr>
        <p:spPr>
          <a:xfrm>
            <a:off x="4751388" y="3844926"/>
            <a:ext cx="2516188" cy="1803399"/>
          </a:xfrm>
        </p:spPr>
        <p:txBody>
          <a:bodyPr/>
          <a:lstStyle/>
          <a:p>
            <a:pPr lvl="0"/>
            <a:r>
              <a:rPr lang="en-GB" noProof="0" dirty="0"/>
              <a:t>Click in the icon to add an image</a:t>
            </a:r>
          </a:p>
        </p:txBody>
      </p:sp>
      <p:sp>
        <p:nvSpPr>
          <p:cNvPr id="21" name="Textplatzhalter 6"/>
          <p:cNvSpPr>
            <a:spLocks noGrp="1"/>
          </p:cNvSpPr>
          <p:nvPr>
            <p:ph type="body" sz="quarter" idx="19" hasCustomPrompt="1"/>
          </p:nvPr>
        </p:nvSpPr>
        <p:spPr>
          <a:xfrm>
            <a:off x="4751388"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501990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2139949"/>
          </a:xfrm>
        </p:spPr>
        <p:txBody>
          <a:bodyPr/>
          <a:lstStyle/>
          <a:p>
            <a:pPr lvl="0"/>
            <a:r>
              <a:rPr lang="en-GB" noProof="0" dirty="0"/>
              <a:t>Click in the icon to add an image</a:t>
            </a:r>
          </a:p>
        </p:txBody>
      </p:sp>
      <p:sp>
        <p:nvSpPr>
          <p:cNvPr id="13" name="Bildplatzhalter 10"/>
          <p:cNvSpPr>
            <a:spLocks noGrp="1"/>
          </p:cNvSpPr>
          <p:nvPr>
            <p:ph type="pic" sz="quarter" idx="14" hasCustomPrompt="1"/>
          </p:nvPr>
        </p:nvSpPr>
        <p:spPr>
          <a:xfrm>
            <a:off x="4751388" y="1489076"/>
            <a:ext cx="2516188" cy="2139949"/>
          </a:xfrm>
        </p:spPr>
        <p:txBody>
          <a:bodyPr/>
          <a:lstStyle/>
          <a:p>
            <a:pPr lvl="0"/>
            <a:r>
              <a:rPr lang="en-GB" noProof="0" dirty="0"/>
              <a:t>Click in the icon to add an image</a:t>
            </a:r>
          </a:p>
        </p:txBody>
      </p:sp>
      <p:sp>
        <p:nvSpPr>
          <p:cNvPr id="17" name="Bildplatzhalter 10"/>
          <p:cNvSpPr>
            <a:spLocks noGrp="1"/>
          </p:cNvSpPr>
          <p:nvPr>
            <p:ph type="pic" sz="quarter" idx="16" hasCustomPrompt="1"/>
          </p:nvPr>
        </p:nvSpPr>
        <p:spPr>
          <a:xfrm>
            <a:off x="2019300" y="3844926"/>
            <a:ext cx="2516188" cy="2139949"/>
          </a:xfrm>
        </p:spPr>
        <p:txBody>
          <a:bodyPr/>
          <a:lstStyle/>
          <a:p>
            <a:pPr lvl="0"/>
            <a:r>
              <a:rPr lang="en-GB" noProof="0" dirty="0"/>
              <a:t>Click in the icon to add an image</a:t>
            </a:r>
          </a:p>
        </p:txBody>
      </p:sp>
      <p:sp>
        <p:nvSpPr>
          <p:cNvPr id="20" name="Bildplatzhalter 10"/>
          <p:cNvSpPr>
            <a:spLocks noGrp="1"/>
          </p:cNvSpPr>
          <p:nvPr>
            <p:ph type="pic" sz="quarter" idx="18" hasCustomPrompt="1"/>
          </p:nvPr>
        </p:nvSpPr>
        <p:spPr>
          <a:xfrm>
            <a:off x="4751388" y="3844926"/>
            <a:ext cx="2516188" cy="213994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387978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647701"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647701"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647701"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647701" y="5648325"/>
            <a:ext cx="2516188" cy="336550"/>
          </a:xfrm>
        </p:spPr>
        <p:txBody>
          <a:bodyPr/>
          <a:lstStyle>
            <a:lvl1pPr algn="ctr">
              <a:defRPr sz="1400"/>
            </a:lvl1pPr>
          </a:lstStyle>
          <a:p>
            <a:pPr lvl="0"/>
            <a:r>
              <a:rPr lang="en-GB" dirty="0"/>
              <a:t>@</a:t>
            </a:r>
          </a:p>
        </p:txBody>
      </p:sp>
      <p:sp>
        <p:nvSpPr>
          <p:cNvPr id="14" name="Bildplatzhalter 10"/>
          <p:cNvSpPr>
            <a:spLocks noGrp="1"/>
          </p:cNvSpPr>
          <p:nvPr>
            <p:ph type="pic" sz="quarter" idx="18" hasCustomPrompt="1"/>
          </p:nvPr>
        </p:nvSpPr>
        <p:spPr>
          <a:xfrm>
            <a:off x="3386138" y="1489076"/>
            <a:ext cx="2516188" cy="1803399"/>
          </a:xfrm>
        </p:spPr>
        <p:txBody>
          <a:bodyPr/>
          <a:lstStyle/>
          <a:p>
            <a:pPr lvl="0"/>
            <a:r>
              <a:rPr lang="en-GB" noProof="0" dirty="0"/>
              <a:t>Click in the icon to add an image</a:t>
            </a:r>
          </a:p>
        </p:txBody>
      </p:sp>
      <p:sp>
        <p:nvSpPr>
          <p:cNvPr id="16" name="Textplatzhalter 6"/>
          <p:cNvSpPr>
            <a:spLocks noGrp="1"/>
          </p:cNvSpPr>
          <p:nvPr>
            <p:ph type="body" sz="quarter" idx="19" hasCustomPrompt="1"/>
          </p:nvPr>
        </p:nvSpPr>
        <p:spPr>
          <a:xfrm>
            <a:off x="3386138" y="3292475"/>
            <a:ext cx="2516188" cy="336550"/>
          </a:xfrm>
        </p:spPr>
        <p:txBody>
          <a:bodyPr/>
          <a:lstStyle>
            <a:lvl1pPr algn="ctr">
              <a:defRPr sz="1400"/>
            </a:lvl1pPr>
          </a:lstStyle>
          <a:p>
            <a:pPr lvl="0"/>
            <a:r>
              <a:rPr lang="en-GB" dirty="0"/>
              <a:t>@</a:t>
            </a:r>
          </a:p>
        </p:txBody>
      </p:sp>
      <p:sp>
        <p:nvSpPr>
          <p:cNvPr id="18" name="Bildplatzhalter 10"/>
          <p:cNvSpPr>
            <a:spLocks noGrp="1"/>
          </p:cNvSpPr>
          <p:nvPr>
            <p:ph type="pic" sz="quarter" idx="20" hasCustomPrompt="1"/>
          </p:nvPr>
        </p:nvSpPr>
        <p:spPr>
          <a:xfrm>
            <a:off x="3386138" y="3844926"/>
            <a:ext cx="2516188" cy="1803399"/>
          </a:xfrm>
        </p:spPr>
        <p:txBody>
          <a:bodyPr/>
          <a:lstStyle/>
          <a:p>
            <a:pPr lvl="0"/>
            <a:r>
              <a:rPr lang="en-GB" noProof="0" dirty="0"/>
              <a:t>Click in the icon to add an image</a:t>
            </a:r>
          </a:p>
        </p:txBody>
      </p:sp>
      <p:sp>
        <p:nvSpPr>
          <p:cNvPr id="22" name="Textplatzhalter 6"/>
          <p:cNvSpPr>
            <a:spLocks noGrp="1"/>
          </p:cNvSpPr>
          <p:nvPr>
            <p:ph type="body" sz="quarter" idx="21" hasCustomPrompt="1"/>
          </p:nvPr>
        </p:nvSpPr>
        <p:spPr>
          <a:xfrm>
            <a:off x="3386138" y="5648325"/>
            <a:ext cx="2516188" cy="336550"/>
          </a:xfrm>
        </p:spPr>
        <p:txBody>
          <a:bodyPr/>
          <a:lstStyle>
            <a:lvl1pPr algn="ctr">
              <a:defRPr sz="1400"/>
            </a:lvl1pPr>
          </a:lstStyle>
          <a:p>
            <a:pPr lvl="0"/>
            <a:r>
              <a:rPr lang="en-GB" dirty="0"/>
              <a:t>@</a:t>
            </a:r>
          </a:p>
        </p:txBody>
      </p:sp>
      <p:sp>
        <p:nvSpPr>
          <p:cNvPr id="23" name="Bildplatzhalter 10"/>
          <p:cNvSpPr>
            <a:spLocks noGrp="1"/>
          </p:cNvSpPr>
          <p:nvPr>
            <p:ph type="pic" sz="quarter" idx="22" hasCustomPrompt="1"/>
          </p:nvPr>
        </p:nvSpPr>
        <p:spPr>
          <a:xfrm>
            <a:off x="6124575" y="1489076"/>
            <a:ext cx="2516188" cy="1803399"/>
          </a:xfrm>
        </p:spPr>
        <p:txBody>
          <a:bodyPr/>
          <a:lstStyle/>
          <a:p>
            <a:pPr lvl="0"/>
            <a:r>
              <a:rPr lang="en-GB" noProof="0" dirty="0"/>
              <a:t>Click in the icon to add an image</a:t>
            </a:r>
          </a:p>
        </p:txBody>
      </p:sp>
      <p:sp>
        <p:nvSpPr>
          <p:cNvPr id="24" name="Textplatzhalter 6"/>
          <p:cNvSpPr>
            <a:spLocks noGrp="1"/>
          </p:cNvSpPr>
          <p:nvPr>
            <p:ph type="body" sz="quarter" idx="23" hasCustomPrompt="1"/>
          </p:nvPr>
        </p:nvSpPr>
        <p:spPr>
          <a:xfrm>
            <a:off x="6124575" y="3292475"/>
            <a:ext cx="2516188" cy="336550"/>
          </a:xfrm>
        </p:spPr>
        <p:txBody>
          <a:bodyPr/>
          <a:lstStyle>
            <a:lvl1pPr algn="ctr">
              <a:defRPr sz="1400"/>
            </a:lvl1pPr>
          </a:lstStyle>
          <a:p>
            <a:pPr lvl="0"/>
            <a:r>
              <a:rPr lang="en-GB" dirty="0"/>
              <a:t>@</a:t>
            </a:r>
          </a:p>
        </p:txBody>
      </p:sp>
      <p:sp>
        <p:nvSpPr>
          <p:cNvPr id="25" name="Bildplatzhalter 10"/>
          <p:cNvSpPr>
            <a:spLocks noGrp="1"/>
          </p:cNvSpPr>
          <p:nvPr>
            <p:ph type="pic" sz="quarter" idx="24" hasCustomPrompt="1"/>
          </p:nvPr>
        </p:nvSpPr>
        <p:spPr>
          <a:xfrm>
            <a:off x="6124575" y="3844926"/>
            <a:ext cx="2516188" cy="1803399"/>
          </a:xfrm>
        </p:spPr>
        <p:txBody>
          <a:bodyPr/>
          <a:lstStyle/>
          <a:p>
            <a:pPr lvl="0"/>
            <a:r>
              <a:rPr lang="en-GB" noProof="0" dirty="0"/>
              <a:t>Click in the icon to add an image</a:t>
            </a:r>
          </a:p>
        </p:txBody>
      </p:sp>
      <p:sp>
        <p:nvSpPr>
          <p:cNvPr id="26" name="Textplatzhalter 6"/>
          <p:cNvSpPr>
            <a:spLocks noGrp="1"/>
          </p:cNvSpPr>
          <p:nvPr>
            <p:ph type="body" sz="quarter" idx="2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132712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5" name="Bildplatzhalter 4"/>
          <p:cNvSpPr>
            <a:spLocks noGrp="1"/>
          </p:cNvSpPr>
          <p:nvPr>
            <p:ph type="pic" sz="quarter" idx="11" hasCustomPrompt="1"/>
          </p:nvPr>
        </p:nvSpPr>
        <p:spPr>
          <a:xfrm>
            <a:off x="647699" y="1484313"/>
            <a:ext cx="2520354" cy="2144712"/>
          </a:xfrm>
        </p:spPr>
        <p:txBody>
          <a:bodyPr/>
          <a:lstStyle/>
          <a:p>
            <a:pPr lvl="0"/>
            <a:r>
              <a:rPr lang="en-GB" noProof="0" dirty="0"/>
              <a:t>Click in the icon to add an image</a:t>
            </a:r>
          </a:p>
        </p:txBody>
      </p:sp>
      <p:sp>
        <p:nvSpPr>
          <p:cNvPr id="7" name="Bildplatzhalter 6"/>
          <p:cNvSpPr>
            <a:spLocks noGrp="1"/>
          </p:cNvSpPr>
          <p:nvPr>
            <p:ph type="pic" sz="quarter" idx="12" hasCustomPrompt="1"/>
          </p:nvPr>
        </p:nvSpPr>
        <p:spPr>
          <a:xfrm>
            <a:off x="3384055" y="1484313"/>
            <a:ext cx="2520354" cy="2144712"/>
          </a:xfrm>
        </p:spPr>
        <p:txBody>
          <a:bodyPr/>
          <a:lstStyle/>
          <a:p>
            <a:pPr lvl="0"/>
            <a:r>
              <a:rPr lang="en-GB" noProof="0" dirty="0"/>
              <a:t>Click in the icon to add an image</a:t>
            </a:r>
          </a:p>
        </p:txBody>
      </p:sp>
      <p:sp>
        <p:nvSpPr>
          <p:cNvPr id="10" name="Bildplatzhalter 9"/>
          <p:cNvSpPr>
            <a:spLocks noGrp="1"/>
          </p:cNvSpPr>
          <p:nvPr>
            <p:ph type="pic" sz="quarter" idx="13" hasCustomPrompt="1"/>
          </p:nvPr>
        </p:nvSpPr>
        <p:spPr>
          <a:xfrm>
            <a:off x="6120410" y="1484313"/>
            <a:ext cx="2520354" cy="2144712"/>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4" name="Bildplatzhalter 13"/>
          <p:cNvSpPr>
            <a:spLocks noGrp="1"/>
          </p:cNvSpPr>
          <p:nvPr>
            <p:ph type="pic" sz="quarter" idx="14" hasCustomPrompt="1"/>
          </p:nvPr>
        </p:nvSpPr>
        <p:spPr>
          <a:xfrm>
            <a:off x="647700"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6" name="Bildplatzhalter 15"/>
          <p:cNvSpPr>
            <a:spLocks noGrp="1"/>
          </p:cNvSpPr>
          <p:nvPr>
            <p:ph type="pic" sz="quarter" idx="15" hasCustomPrompt="1"/>
          </p:nvPr>
        </p:nvSpPr>
        <p:spPr>
          <a:xfrm>
            <a:off x="3384550" y="3844925"/>
            <a:ext cx="2519363"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8" name="Bildplatzhalter 17"/>
          <p:cNvSpPr>
            <a:spLocks noGrp="1"/>
          </p:cNvSpPr>
          <p:nvPr>
            <p:ph type="pic" sz="quarter" idx="16" hasCustomPrompt="1"/>
          </p:nvPr>
        </p:nvSpPr>
        <p:spPr>
          <a:xfrm>
            <a:off x="6119813"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3205810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2" name="Object 1" hidden="1"/>
          <p:cNvGraphicFramePr>
            <a:graphicFrameLocks noChangeAspect="1"/>
          </p:cNvGraphicFramePr>
          <p:nvPr>
            <p:custDataLst>
              <p:tags r:id="rId3"/>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44048" name="think-cell Folie" r:id="rId6" imgW="270" imgH="270" progId="TCLayout.ActiveDocument.1">
                  <p:embed/>
                </p:oleObj>
              </mc:Choice>
              <mc:Fallback>
                <p:oleObj name="think-cell Folie" r:id="rId6" imgW="270" imgH="270" progId="TCLayout.ActiveDocument.1">
                  <p:embed/>
                  <p:pic>
                    <p:nvPicPr>
                      <p:cNvPr id="2" name="Object 1" hidden="1"/>
                      <p:cNvPicPr/>
                      <p:nvPr/>
                    </p:nvPicPr>
                    <p:blipFill>
                      <a:blip r:embed="rId7"/>
                      <a:stretch>
                        <a:fillRect/>
                      </a:stretch>
                    </p:blipFill>
                    <p:spPr>
                      <a:xfrm>
                        <a:off x="1589" y="1590"/>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defRPr sz="4000">
                <a:solidFill>
                  <a:schemeClr val="bg1"/>
                </a:solidFill>
              </a:defRPr>
            </a:lvl1pPr>
          </a:lstStyle>
          <a:p>
            <a:pPr lvl="0"/>
            <a:r>
              <a:rPr lang="en-GB" noProof="1"/>
              <a:t>Click to edit </a:t>
            </a:r>
            <a:br>
              <a:rPr lang="en-GB" noProof="1"/>
            </a:br>
            <a:r>
              <a:rPr lang="en-GB" noProof="1"/>
              <a:t>master title style</a:t>
            </a:r>
            <a:endParaRPr lang="en-GB" noProof="0" dirty="0"/>
          </a:p>
        </p:txBody>
      </p:sp>
      <p:sp>
        <p:nvSpPr>
          <p:cNvPr id="16" name="Rectangle 3"/>
          <p:cNvSpPr>
            <a:spLocks noGrp="1" noChangeArrowheads="1"/>
          </p:cNvSpPr>
          <p:nvPr>
            <p:ph type="subTitle" idx="1" hasCustomPrompt="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0"/>
              </a:spcBef>
              <a:buSzTx/>
              <a:defRPr sz="2000">
                <a:solidFill>
                  <a:schemeClr val="bg1"/>
                </a:solidFill>
              </a:defRPr>
            </a:lvl1pPr>
          </a:lstStyle>
          <a:p>
            <a:pPr lvl="0"/>
            <a:r>
              <a:rPr lang="en-GB" dirty="0"/>
              <a:t>Click to edit Master text styles</a:t>
            </a:r>
          </a:p>
        </p:txBody>
      </p:sp>
    </p:spTree>
    <p:custDataLst>
      <p:tags r:id="rId2"/>
    </p:custDataLst>
    <p:extLst>
      <p:ext uri="{BB962C8B-B14F-4D97-AF65-F5344CB8AC3E}">
        <p14:creationId xmlns:p14="http://schemas.microsoft.com/office/powerpoint/2010/main" val="290971051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24"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5073307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96" name="Objekt 95"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72" name="think-cell Folie" r:id="rId6" imgW="399" imgH="399" progId="TCLayout.ActiveDocument.1">
                  <p:embed/>
                </p:oleObj>
              </mc:Choice>
              <mc:Fallback>
                <p:oleObj name="think-cell Folie" r:id="rId6" imgW="399" imgH="399" progId="TCLayout.ActiveDocument.1">
                  <p:embed/>
                  <p:pic>
                    <p:nvPicPr>
                      <p:cNvPr id="96" name="Objekt 95"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101" name="Textfeld 100"/>
          <p:cNvSpPr txBox="1"/>
          <p:nvPr userDrawn="1"/>
        </p:nvSpPr>
        <p:spPr>
          <a:xfrm>
            <a:off x="3619500" y="2106613"/>
            <a:ext cx="5186365" cy="2282676"/>
          </a:xfrm>
          <a:prstGeom prst="rect">
            <a:avLst/>
          </a:prstGeom>
          <a:noFill/>
        </p:spPr>
        <p:txBody>
          <a:bodyPr wrap="square" lIns="0" tIns="0" rIns="0" bIns="0" rtlCol="0">
            <a:spAutoFit/>
          </a:bodyPr>
          <a:lstStyle/>
          <a:p>
            <a:pPr algn="just" eaLnBrk="1" fontAlgn="auto" hangingPunct="1">
              <a:spcBef>
                <a:spcPts val="800"/>
              </a:spcBef>
              <a:spcAft>
                <a:spcPts val="0"/>
              </a:spcAft>
            </a:pPr>
            <a:r>
              <a:rPr lang="en-GB" sz="900" dirty="0">
                <a:solidFill>
                  <a:srgbClr val="FFFFFF"/>
                </a:solidFill>
                <a:latin typeface="Arial"/>
              </a:rPr>
              <a:t>                                                             The </a:t>
            </a:r>
            <a:r>
              <a:rPr lang="en-GB" sz="900" dirty="0" err="1">
                <a:solidFill>
                  <a:srgbClr val="FFFFFF"/>
                </a:solidFill>
                <a:latin typeface="Arial"/>
              </a:rPr>
              <a:t>Sidel</a:t>
            </a:r>
            <a:r>
              <a:rPr lang="en-GB" sz="900" dirty="0">
                <a:solidFill>
                  <a:srgbClr val="FFFFFF"/>
                </a:solidFill>
                <a:latin typeface="Arial"/>
              </a:rPr>
              <a:t> Group is formed by the union of two strong brands, 		 </a:t>
            </a:r>
            <a:r>
              <a:rPr lang="en-GB" sz="900" dirty="0" err="1">
                <a:solidFill>
                  <a:srgbClr val="FFFFFF"/>
                </a:solidFill>
                <a:latin typeface="Arial"/>
              </a:rPr>
              <a:t>Sidel</a:t>
            </a:r>
            <a:r>
              <a:rPr lang="en-GB" sz="900" dirty="0">
                <a:solidFill>
                  <a:srgbClr val="FFFFFF"/>
                </a:solidFill>
                <a:latin typeface="Arial"/>
              </a:rPr>
              <a:t> and </a:t>
            </a:r>
            <a:r>
              <a:rPr lang="en-GB" sz="900" dirty="0" err="1">
                <a:solidFill>
                  <a:srgbClr val="FFFFFF"/>
                </a:solidFill>
                <a:latin typeface="Arial"/>
              </a:rPr>
              <a:t>Gebo</a:t>
            </a:r>
            <a:r>
              <a:rPr lang="en-GB" sz="900" dirty="0">
                <a:solidFill>
                  <a:srgbClr val="FFFFFF"/>
                </a:solidFill>
                <a:latin typeface="Arial"/>
              </a:rPr>
              <a:t> </a:t>
            </a:r>
            <a:r>
              <a:rPr lang="en-GB" sz="900" dirty="0" err="1">
                <a:solidFill>
                  <a:srgbClr val="FFFFFF"/>
                </a:solidFill>
                <a:latin typeface="Arial"/>
              </a:rPr>
              <a:t>Cermex</a:t>
            </a:r>
            <a:r>
              <a:rPr lang="en-GB" sz="900" dirty="0">
                <a:solidFill>
                  <a:srgbClr val="FFFFFF"/>
                </a:solidFill>
                <a:latin typeface="Arial"/>
              </a:rPr>
              <a:t>. Together, we are a leading provider of 	                           equipment and services for packaging liquid, food, home and 	                         personal care products in PET, can, glass and other materials.</a:t>
            </a:r>
          </a:p>
          <a:p>
            <a:pPr algn="just" eaLnBrk="1" fontAlgn="auto" hangingPunct="1">
              <a:spcBef>
                <a:spcPts val="800"/>
              </a:spcBef>
              <a:spcAft>
                <a:spcPts val="0"/>
              </a:spcAft>
            </a:pPr>
            <a:r>
              <a:rPr lang="en-GB" sz="900" dirty="0">
                <a:solidFill>
                  <a:srgbClr val="FFFFFF"/>
                </a:solidFill>
                <a:latin typeface="Aria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sz="900" b="1" dirty="0">
                <a:solidFill>
                  <a:srgbClr val="FFFFFF"/>
                </a:solidFill>
                <a:latin typeface="Arial"/>
              </a:rPr>
              <a:t>performance</a:t>
            </a:r>
            <a:r>
              <a:rPr lang="en-GB" sz="900" dirty="0">
                <a:solidFill>
                  <a:srgbClr val="FFFFFF"/>
                </a:solidFill>
                <a:latin typeface="Arial"/>
              </a:rPr>
              <a:t> of their lines, products	          and businesses. </a:t>
            </a:r>
          </a:p>
          <a:p>
            <a:pPr algn="just" eaLnBrk="1" fontAlgn="auto" hangingPunct="1">
              <a:spcBef>
                <a:spcPts val="800"/>
              </a:spcBef>
              <a:spcAft>
                <a:spcPts val="0"/>
              </a:spcAft>
            </a:pPr>
            <a:r>
              <a:rPr lang="en-GB" sz="900" dirty="0">
                <a:solidFill>
                  <a:srgbClr val="FFFFFF"/>
                </a:solidFill>
                <a:latin typeface="Arial"/>
              </a:rPr>
              <a:t>	       Delivering this level of performance requires that we continuously </a:t>
            </a:r>
            <a:r>
              <a:rPr lang="en-GB" sz="900" b="1" dirty="0">
                <a:solidFill>
                  <a:srgbClr val="FFFFFF"/>
                </a:solidFill>
                <a:latin typeface="Arial"/>
              </a:rPr>
              <a:t>understand</a:t>
            </a:r>
            <a:r>
              <a:rPr lang="en-GB" sz="900" dirty="0">
                <a:solidFill>
                  <a:srgbClr val="FFFFFF"/>
                </a:solidFill>
                <a:latin typeface="Arial"/>
              </a:rPr>
              <a:t> 	    our customers’ challenges and commit to meeting their unique goals. We do this	 through dialogue, and by understanding the needs of their markets, production and</a:t>
            </a:r>
            <a:br>
              <a:rPr lang="en-GB" sz="900" dirty="0">
                <a:solidFill>
                  <a:srgbClr val="FFFFFF"/>
                </a:solidFill>
                <a:latin typeface="Arial"/>
              </a:rPr>
            </a:br>
            <a:r>
              <a:rPr lang="en-GB" sz="900" dirty="0">
                <a:solidFill>
                  <a:srgbClr val="FFFFFF"/>
                </a:solidFill>
                <a:latin typeface="Arial"/>
              </a:rPr>
              <a:t>                           value chains. We complement this by applying our strong technical knowledge and</a:t>
            </a:r>
            <a:br>
              <a:rPr lang="en-GB" sz="900" dirty="0">
                <a:solidFill>
                  <a:srgbClr val="FFFFFF"/>
                </a:solidFill>
                <a:latin typeface="Arial"/>
              </a:rPr>
            </a:br>
            <a:r>
              <a:rPr lang="en-GB" sz="900" dirty="0">
                <a:solidFill>
                  <a:srgbClr val="FFFFFF"/>
                </a:solidFill>
                <a:latin typeface="Arial"/>
              </a:rPr>
              <a:t>                         smart data analytics to support maximum lifetime productivity to its full potential.</a:t>
            </a:r>
          </a:p>
        </p:txBody>
      </p:sp>
      <p:sp>
        <p:nvSpPr>
          <p:cNvPr id="111" name="Textfeld 110"/>
          <p:cNvSpPr txBox="1"/>
          <p:nvPr userDrawn="1"/>
        </p:nvSpPr>
        <p:spPr>
          <a:xfrm>
            <a:off x="3619500" y="4547459"/>
            <a:ext cx="5186365" cy="153888"/>
          </a:xfrm>
          <a:prstGeom prst="rect">
            <a:avLst/>
          </a:prstGeom>
          <a:noFill/>
        </p:spPr>
        <p:txBody>
          <a:bodyPr wrap="square" lIns="0" tIns="0" rIns="0" bIns="0" rtlCol="0">
            <a:spAutoFit/>
          </a:bodyPr>
          <a:lstStyle/>
          <a:p>
            <a:pPr eaLnBrk="1" fontAlgn="auto" hangingPunct="1">
              <a:spcBef>
                <a:spcPts val="800"/>
              </a:spcBef>
              <a:spcAft>
                <a:spcPts val="0"/>
              </a:spcAft>
            </a:pPr>
            <a:r>
              <a:rPr lang="en-GB" sz="1000" b="1" dirty="0">
                <a:solidFill>
                  <a:srgbClr val="FFFFFF"/>
                </a:solidFill>
                <a:latin typeface="Arial"/>
              </a:rPr>
              <a:t>                </a:t>
            </a:r>
            <a:r>
              <a:rPr lang="en-GB" sz="900" dirty="0">
                <a:solidFill>
                  <a:srgbClr val="FFFFFF"/>
                </a:solidFill>
                <a:latin typeface="Arial"/>
              </a:rPr>
              <a:t>We call it </a:t>
            </a:r>
            <a:r>
              <a:rPr lang="en-GB" sz="1000" b="1" dirty="0">
                <a:solidFill>
                  <a:srgbClr val="FFFFFF"/>
                </a:solidFill>
                <a:latin typeface="Arial"/>
              </a:rPr>
              <a:t>Performance through Understanding.</a:t>
            </a:r>
            <a:endParaRPr lang="en-GB" b="1" dirty="0">
              <a:solidFill>
                <a:srgbClr val="FFFFFF"/>
              </a:solidFill>
              <a:latin typeface="Arial"/>
            </a:endParaRPr>
          </a:p>
        </p:txBody>
      </p:sp>
      <p:sp>
        <p:nvSpPr>
          <p:cNvPr id="99"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spTree>
    <p:custDataLst>
      <p:tags r:id="rId2"/>
    </p:custDataLst>
    <p:extLst>
      <p:ext uri="{BB962C8B-B14F-4D97-AF65-F5344CB8AC3E}">
        <p14:creationId xmlns:p14="http://schemas.microsoft.com/office/powerpoint/2010/main" val="31234201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Cliquez pour modifier le style du titre</a:t>
            </a:r>
            <a:endParaRPr lang="en-GB" dirty="0"/>
          </a:p>
        </p:txBody>
      </p:sp>
    </p:spTree>
    <p:extLst>
      <p:ext uri="{BB962C8B-B14F-4D97-AF65-F5344CB8AC3E}">
        <p14:creationId xmlns:p14="http://schemas.microsoft.com/office/powerpoint/2010/main" val="395343804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
        <p:nvSpPr>
          <p:cNvPr id="10" name="Inhaltsplatzhalter 9"/>
          <p:cNvSpPr>
            <a:spLocks noGrp="1"/>
          </p:cNvSpPr>
          <p:nvPr>
            <p:ph sz="quarter" idx="11" hasCustomPrompt="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27978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9" name="Inhaltsplatzhalter 8"/>
          <p:cNvSpPr>
            <a:spLocks noGrp="1"/>
          </p:cNvSpPr>
          <p:nvPr>
            <p:ph sz="quarter" idx="11" hasCustomPrompt="1"/>
          </p:nvPr>
        </p:nvSpPr>
        <p:spPr>
          <a:xfrm>
            <a:off x="647701" y="1485901"/>
            <a:ext cx="7993064" cy="4498974"/>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125348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97804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4495799"/>
          </a:xfrm>
        </p:spPr>
        <p:txBody>
          <a:bodyPr/>
          <a:lstStyle/>
          <a:p>
            <a:pPr lvl="0"/>
            <a:r>
              <a:rPr lang="en-GB" noProof="0" dirty="0"/>
              <a:t>Click in the icon to add an image</a:t>
            </a:r>
          </a:p>
        </p:txBody>
      </p:sp>
      <p:sp>
        <p:nvSpPr>
          <p:cNvPr id="4" name="Textplatzhalter 3"/>
          <p:cNvSpPr>
            <a:spLocks noGrp="1"/>
          </p:cNvSpPr>
          <p:nvPr>
            <p:ph type="body" sz="quarter" idx="12" hasCustomPrompt="1"/>
          </p:nvPr>
        </p:nvSpPr>
        <p:spPr>
          <a:xfrm>
            <a:off x="3379788" y="1489075"/>
            <a:ext cx="5260975"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39549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699" y="1489076"/>
            <a:ext cx="7993063"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636062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hasCustomPrompt="1"/>
          </p:nvPr>
        </p:nvSpPr>
        <p:spPr>
          <a:xfrm>
            <a:off x="647699" y="334800"/>
            <a:ext cx="7993063" cy="5650075"/>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538343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6124575" y="3844925"/>
            <a:ext cx="2516188"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424325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vmlDrawing" Target="../drawings/vmlDrawing1.v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2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76" name="think-cell Folie" r:id="rId26" imgW="399" imgH="399" progId="TCLayout.ActiveDocument.1">
                  <p:embed/>
                </p:oleObj>
              </mc:Choice>
              <mc:Fallback>
                <p:oleObj name="think-cell Folie" r:id="rId26" imgW="399" imgH="399" progId="TCLayout.ActiveDocument.1">
                  <p:embed/>
                  <p:pic>
                    <p:nvPicPr>
                      <p:cNvPr id="85" name="Objekt 84" hidden="1"/>
                      <p:cNvPicPr/>
                      <p:nvPr/>
                    </p:nvPicPr>
                    <p:blipFill>
                      <a:blip r:embed="rId2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2526333"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US">
                <a:solidFill>
                  <a:srgbClr val="7F7F7F"/>
                </a:solidFill>
              </a:rPr>
              <a:t>AA028 – Cardan Joint Cutting Unit</a:t>
            </a:r>
            <a:r>
              <a:rPr lang="en-GB">
                <a:solidFill>
                  <a:srgbClr val="7F7F7F"/>
                </a:solidFill>
              </a:rPr>
              <a:t>, </a:t>
            </a:r>
            <a:fld id="{AF6A7A01-F0BB-4441-BAB9-3E7CB064C4A1}" type="datetime4">
              <a:rPr lang="en-GB" smtClean="0">
                <a:solidFill>
                  <a:srgbClr val="7F7F7F"/>
                </a:solidFill>
              </a:rPr>
              <a:pPr eaLnBrk="1" fontAlgn="auto" hangingPunct="1">
                <a:spcBef>
                  <a:spcPts val="0"/>
                </a:spcBef>
                <a:spcAft>
                  <a:spcPts val="0"/>
                </a:spcAft>
                <a:defRPr/>
              </a:pPr>
              <a:t>25 June 2019</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MSIPCMa5e34b6280055be219d12ffa" descr="{&quot;HashCode&quot;:-1488328267,&quot;Placement&quot;:&quot;Footer&quot;,&quot;Top&quot;:521.6203,&quot;Left&quot;:333.911743,&quot;SlideWidth&quot;:720,&quot;SlideHeight&quot;:540}"/>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it-IT" sz="900">
                <a:solidFill>
                  <a:srgbClr val="7F7F7F"/>
                </a:solidFill>
                <a:latin typeface="Arial" panose="020B0604020202020204" pitchFamily="34" charset="0"/>
              </a:rPr>
              <a:t>General</a:t>
            </a:r>
            <a:endParaRPr lang="it-IT" sz="900" dirty="0" err="1">
              <a:solidFill>
                <a:srgbClr val="7F7F7F"/>
              </a:solidFill>
              <a:latin typeface="Arial" panose="020B0604020202020204" pitchFamily="34" charset="0"/>
            </a:endParaRPr>
          </a:p>
        </p:txBody>
      </p:sp>
    </p:spTree>
    <p:custDataLst>
      <p:tags r:id="rId24"/>
    </p:custDataLst>
    <p:extLst>
      <p:ext uri="{BB962C8B-B14F-4D97-AF65-F5344CB8AC3E}">
        <p14:creationId xmlns:p14="http://schemas.microsoft.com/office/powerpoint/2010/main" val="2188482918"/>
      </p:ext>
    </p:extLst>
  </p:cSld>
  <p:clrMap bg1="dk1" tx1="lt1" bg2="dk2"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 id="2147483712" r:id="rId20"/>
    <p:sldLayoutId id="2147483713" r:id="rId2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2.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vmlDrawing" Target="../drawings/vmlDrawing6.vml"/><Relationship Id="rId6" Type="http://schemas.openxmlformats.org/officeDocument/2006/relationships/image" Target="../media/image7.png"/><Relationship Id="rId11" Type="http://schemas.openxmlformats.org/officeDocument/2006/relationships/image" Target="../media/image12.jpeg"/><Relationship Id="rId5" Type="http://schemas.openxmlformats.org/officeDocument/2006/relationships/image" Target="../media/image6.emf"/><Relationship Id="rId10" Type="http://schemas.openxmlformats.org/officeDocument/2006/relationships/image" Target="../media/image11.jpeg"/><Relationship Id="rId4" Type="http://schemas.openxmlformats.org/officeDocument/2006/relationships/oleObject" Target="../embeddings/oleObject6.bin"/><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2"/>
          <p:cNvGrpSpPr>
            <a:grpSpLocks/>
          </p:cNvGrpSpPr>
          <p:nvPr/>
        </p:nvGrpSpPr>
        <p:grpSpPr bwMode="auto">
          <a:xfrm>
            <a:off x="649288" y="1770106"/>
            <a:ext cx="7991475" cy="4041776"/>
            <a:chOff x="650875" y="1906524"/>
            <a:chExt cx="7991475" cy="4042232"/>
          </a:xfrm>
        </p:grpSpPr>
        <p:sp>
          <p:nvSpPr>
            <p:cNvPr id="21" name="Rechteck 3"/>
            <p:cNvSpPr/>
            <p:nvPr/>
          </p:nvSpPr>
          <p:spPr>
            <a:xfrm>
              <a:off x="650875" y="1906525"/>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Arial"/>
                  <a:ea typeface="MS PGothic" pitchFamily="34" charset="-128"/>
                  <a:cs typeface="+mn-cs"/>
                </a:rPr>
                <a:t>VALUE AND BENEFITS</a:t>
              </a:r>
            </a:p>
          </p:txBody>
        </p:sp>
        <p:sp>
          <p:nvSpPr>
            <p:cNvPr id="22" name="Rechteck 4"/>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Rechteck 11"/>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marR="0" lvl="0" indent="-190500" algn="l" defTabSz="914400" rtl="0" eaLnBrk="1" fontAlgn="base" latinLnBrk="0" hangingPunct="1">
                <a:lnSpc>
                  <a:spcPct val="100000"/>
                </a:lnSpc>
                <a:spcBef>
                  <a:spcPts val="300"/>
                </a:spcBef>
                <a:spcAft>
                  <a:spcPts val="0"/>
                </a:spcAft>
                <a:buClr>
                  <a:srgbClr val="E64B00"/>
                </a:buClr>
                <a:buSzTx/>
                <a:buFontTx/>
                <a:buNone/>
                <a:tabLst/>
                <a:defRPr/>
              </a:pPr>
              <a:r>
                <a:rPr kumimoji="0" lang="de-CH" altLang="de-DE" sz="1400" b="1" i="0" u="none" strike="noStrike" kern="1200" cap="none" spc="0" normalizeH="0" baseline="0" noProof="1">
                  <a:ln>
                    <a:noFill/>
                  </a:ln>
                  <a:solidFill>
                    <a:srgbClr val="FFFFFF"/>
                  </a:solidFill>
                  <a:effectLst/>
                  <a:uLnTx/>
                  <a:uFillTx/>
                  <a:latin typeface="Arial" charset="0"/>
                  <a:ea typeface="+mn-ea"/>
                  <a:cs typeface="Arial" charset="0"/>
                </a:rPr>
                <a:t>DESCRIPTION</a:t>
              </a:r>
              <a:endParaRPr kumimoji="0" lang="en-GB" altLang="de-DE" sz="1400" b="0" i="0" u="none" strike="noStrike" kern="1200" cap="none" spc="0" normalizeH="0" baseline="0" noProof="0" dirty="0">
                <a:ln>
                  <a:noFill/>
                </a:ln>
                <a:solidFill>
                  <a:srgbClr val="FFFFFF"/>
                </a:solidFill>
                <a:effectLst/>
                <a:uLnTx/>
                <a:uFillTx/>
                <a:latin typeface="Arial" charset="0"/>
                <a:ea typeface="+mn-ea"/>
                <a:cs typeface="Arial" charset="0"/>
              </a:endParaRPr>
            </a:p>
          </p:txBody>
        </p:sp>
        <p:sp>
          <p:nvSpPr>
            <p:cNvPr id="24" name="Rechteck 12"/>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200" b="0" i="0" u="none" strike="noStrike" kern="1200" cap="none" spc="0" normalizeH="0" baseline="0" noProof="0" dirty="0">
                <a:ln>
                  <a:noFill/>
                </a:ln>
                <a:solidFill>
                  <a:srgbClr val="000000"/>
                </a:solidFill>
                <a:effectLst/>
                <a:uLnTx/>
                <a:uFillTx/>
                <a:latin typeface="Arial"/>
                <a:ea typeface="宋体" charset="-122"/>
                <a:cs typeface="+mn-cs"/>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6096"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647700" y="334800"/>
            <a:ext cx="7993063" cy="461665"/>
          </a:xfrm>
        </p:spPr>
        <p:txBody>
          <a:bodyPr/>
          <a:lstStyle/>
          <a:p>
            <a:r>
              <a:rPr lang="fr-FR" altLang="fr-FR" dirty="0" err="1"/>
              <a:t>Reduce</a:t>
            </a:r>
            <a:r>
              <a:rPr lang="fr-FR" altLang="fr-FR" dirty="0"/>
              <a:t> maintenance </a:t>
            </a:r>
            <a:r>
              <a:rPr lang="fr-FR" altLang="fr-FR" dirty="0" err="1"/>
              <a:t>cost</a:t>
            </a:r>
            <a:r>
              <a:rPr lang="fr-FR" altLang="fr-FR" dirty="0"/>
              <a:t> </a:t>
            </a:r>
          </a:p>
        </p:txBody>
      </p:sp>
      <p:sp>
        <p:nvSpPr>
          <p:cNvPr id="19477" name="Text Placeholder 2"/>
          <p:cNvSpPr>
            <a:spLocks noGrp="1"/>
          </p:cNvSpPr>
          <p:nvPr>
            <p:ph type="body" sz="quarter" idx="4294967295"/>
          </p:nvPr>
        </p:nvSpPr>
        <p:spPr>
          <a:xfrm>
            <a:off x="647700" y="1439180"/>
            <a:ext cx="7997825" cy="307975"/>
          </a:xfrm>
        </p:spPr>
        <p:txBody>
          <a:bodyPr/>
          <a:lstStyle/>
          <a:p>
            <a:r>
              <a:rPr lang="fr-FR" altLang="fr-FR" dirty="0"/>
              <a:t>Cutting Unit new joint</a:t>
            </a:r>
          </a:p>
        </p:txBody>
      </p:sp>
      <p:sp>
        <p:nvSpPr>
          <p:cNvPr id="19478" name="Text Placeholder 2"/>
          <p:cNvSpPr txBox="1">
            <a:spLocks/>
          </p:cNvSpPr>
          <p:nvPr/>
        </p:nvSpPr>
        <p:spPr bwMode="auto">
          <a:xfrm>
            <a:off x="647700" y="5901302"/>
            <a:ext cx="797877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defRPr sz="2000">
                <a:solidFill>
                  <a:schemeClr val="tx1"/>
                </a:solidFill>
                <a:latin typeface="Arial" panose="020B0604020202020204" pitchFamily="34" charset="0"/>
              </a:defRPr>
            </a:lvl1pPr>
            <a:lvl2pPr marL="182563" indent="-182563">
              <a:spcBef>
                <a:spcPts val="1200"/>
              </a:spcBef>
              <a:buClr>
                <a:srgbClr val="E64B00"/>
              </a:buClr>
              <a:buFont typeface="Wingdings" panose="05000000000000000000" pitchFamily="2" charset="2"/>
              <a:buChar char="§"/>
              <a:defRPr>
                <a:solidFill>
                  <a:schemeClr val="tx1"/>
                </a:solidFill>
                <a:latin typeface="Arial" panose="020B0604020202020204" pitchFamily="34" charset="0"/>
              </a:defRPr>
            </a:lvl2pPr>
            <a:lvl3pPr marL="357188" indent="-174625">
              <a:buClr>
                <a:srgbClr val="E64B00"/>
              </a:buClr>
              <a:buFont typeface="Wingdings" panose="05000000000000000000" pitchFamily="2" charset="2"/>
              <a:buChar char="§"/>
              <a:defRPr sz="1600">
                <a:solidFill>
                  <a:schemeClr val="tx1"/>
                </a:solidFill>
                <a:latin typeface="Arial" panose="020B0604020202020204" pitchFamily="34" charset="0"/>
              </a:defRPr>
            </a:lvl3pPr>
            <a:lvl4pPr marL="539750" indent="-182563">
              <a:buFont typeface="Wingdings" panose="05000000000000000000" pitchFamily="2" charset="2"/>
              <a:buChar char="§"/>
              <a:defRPr sz="1600">
                <a:solidFill>
                  <a:schemeClr val="tx1"/>
                </a:solidFill>
                <a:latin typeface="Arial" panose="020B0604020202020204" pitchFamily="34" charset="0"/>
              </a:defRPr>
            </a:lvl4pPr>
            <a:lvl5pPr marL="714375" indent="-174625">
              <a:buFont typeface="Wingdings" panose="05000000000000000000" pitchFamily="2" charset="2"/>
              <a:buChar char="§"/>
              <a:defRPr sz="1600">
                <a:solidFill>
                  <a:schemeClr val="tx1"/>
                </a:solidFill>
                <a:latin typeface="Arial" panose="020B0604020202020204" pitchFamily="34" charset="0"/>
              </a:defRPr>
            </a:lvl5pPr>
            <a:lvl6pPr marL="11715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6pPr>
            <a:lvl7pPr marL="16287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7pPr>
            <a:lvl8pPr marL="20859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8pPr>
            <a:lvl9pPr marL="25431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9pPr>
          </a:lstStyle>
          <a:p>
            <a:pPr lvl="0" fontAlgn="base">
              <a:spcAft>
                <a:spcPct val="0"/>
              </a:spcAft>
              <a:defRPr/>
            </a:pPr>
            <a:r>
              <a:rPr lang="en-GB" altLang="fr-FR" sz="800" dirty="0">
                <a:solidFill>
                  <a:srgbClr val="000000"/>
                </a:solidFill>
              </a:rPr>
              <a:t>Value: Maintenance</a:t>
            </a:r>
          </a:p>
          <a:p>
            <a:pPr lvl="0" fontAlgn="base">
              <a:spcAft>
                <a:spcPct val="0"/>
              </a:spcAft>
              <a:defRPr/>
            </a:pPr>
            <a:r>
              <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Equipment: </a:t>
            </a:r>
            <a:r>
              <a:rPr lang="en-US" altLang="it-IT" sz="800" dirty="0" err="1"/>
              <a:t>Labellers</a:t>
            </a:r>
            <a:r>
              <a:rPr lang="en-US" altLang="it-IT" sz="800" dirty="0"/>
              <a:t> </a:t>
            </a:r>
            <a:r>
              <a:rPr lang="en-US" altLang="it-IT" sz="800" dirty="0" err="1"/>
              <a:t>Rollquattro</a:t>
            </a:r>
            <a:r>
              <a:rPr lang="en-US" altLang="it-IT" sz="800" dirty="0"/>
              <a:t> Evolution F25E and F35E</a:t>
            </a:r>
            <a:endParaRPr lang="en-GB" altLang="fr-FR" sz="800" dirty="0">
              <a:solidFill>
                <a:srgbClr val="000000"/>
              </a:solidFill>
            </a:endParaRPr>
          </a:p>
          <a:p>
            <a:pPr lvl="0" fontAlgn="base">
              <a:spcAft>
                <a:spcPct val="0"/>
              </a:spcAft>
              <a:defRPr/>
            </a:pPr>
            <a:r>
              <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Catalogue code: </a:t>
            </a:r>
            <a:r>
              <a:rPr lang="en-GB" altLang="fr-FR" sz="800" dirty="0">
                <a:solidFill>
                  <a:srgbClr val="000000"/>
                </a:solidFill>
              </a:rPr>
              <a:t>AA28</a:t>
            </a:r>
            <a:endPar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85800" y="2259384"/>
            <a:ext cx="3816000" cy="1717393"/>
          </a:xfrm>
          <a:prstGeom prst="rect">
            <a:avLst/>
          </a:prstGeom>
        </p:spPr>
        <p:txBody>
          <a:bodyPr wrap="square">
            <a:spAutoFit/>
          </a:bodyPr>
          <a:lstStyle/>
          <a:p>
            <a:pPr marL="182563" lvl="0" indent="-182563" algn="just" eaLnBrk="0" hangingPunct="0">
              <a:spcBef>
                <a:spcPct val="45000"/>
              </a:spcBef>
              <a:buClr>
                <a:srgbClr val="E64B00"/>
              </a:buClr>
              <a:buFont typeface="Wingdings" pitchFamily="2" charset="2"/>
              <a:buChar char="§"/>
              <a:defRPr/>
            </a:pPr>
            <a:r>
              <a:rPr lang="en-US" sz="1200">
                <a:solidFill>
                  <a:srgbClr val="000000"/>
                </a:solidFill>
              </a:rPr>
              <a:t>Component not subject to wear thus, for maintenance, only controls (for greasing) to do;</a:t>
            </a:r>
          </a:p>
          <a:p>
            <a:pPr marL="182563" lvl="0" indent="-182563" algn="just" eaLnBrk="0" hangingPunct="0">
              <a:spcBef>
                <a:spcPct val="45000"/>
              </a:spcBef>
              <a:buClr>
                <a:srgbClr val="E64B00"/>
              </a:buClr>
              <a:buFont typeface="Wingdings" pitchFamily="2" charset="2"/>
              <a:buChar char="§"/>
              <a:defRPr/>
            </a:pPr>
            <a:r>
              <a:rPr lang="en-US" sz="1200">
                <a:solidFill>
                  <a:srgbClr val="000000"/>
                </a:solidFill>
              </a:rPr>
              <a:t>Reduction of the maintenance time and cost;</a:t>
            </a:r>
          </a:p>
          <a:p>
            <a:pPr marL="182563" lvl="0" indent="-182563" algn="just" eaLnBrk="0" hangingPunct="0">
              <a:spcBef>
                <a:spcPct val="45000"/>
              </a:spcBef>
              <a:buClr>
                <a:srgbClr val="E64B00"/>
              </a:buClr>
              <a:buFont typeface="Wingdings" pitchFamily="2" charset="2"/>
              <a:buChar char="§"/>
              <a:defRPr/>
            </a:pPr>
            <a:r>
              <a:rPr lang="en-US" sz="1200">
                <a:solidFill>
                  <a:srgbClr val="000000"/>
                </a:solidFill>
              </a:rPr>
              <a:t>Maintenance procedures simplified;</a:t>
            </a:r>
          </a:p>
          <a:p>
            <a:pPr marL="182563" lvl="0" indent="-182563" algn="just" eaLnBrk="0" hangingPunct="0">
              <a:spcBef>
                <a:spcPct val="45000"/>
              </a:spcBef>
              <a:buClr>
                <a:srgbClr val="E64B00"/>
              </a:buClr>
              <a:buFont typeface="Wingdings" pitchFamily="2" charset="2"/>
              <a:buChar char="§"/>
              <a:defRPr/>
            </a:pPr>
            <a:r>
              <a:rPr lang="en-US" sz="1200">
                <a:solidFill>
                  <a:srgbClr val="000000"/>
                </a:solidFill>
              </a:rPr>
              <a:t>Reduction of machine downtime;</a:t>
            </a:r>
          </a:p>
          <a:p>
            <a:pPr marL="182563" lvl="0" indent="-182563" algn="just" eaLnBrk="0" hangingPunct="0">
              <a:spcBef>
                <a:spcPct val="45000"/>
              </a:spcBef>
              <a:buClr>
                <a:srgbClr val="E64B00"/>
              </a:buClr>
              <a:buFont typeface="Wingdings" pitchFamily="2" charset="2"/>
              <a:buChar char="§"/>
              <a:defRPr/>
            </a:pPr>
            <a:r>
              <a:rPr lang="en-US" sz="1200">
                <a:solidFill>
                  <a:srgbClr val="000000"/>
                </a:solidFill>
              </a:rPr>
              <a:t>More efficiency (more durable component and it allows a more precise control).</a:t>
            </a:r>
          </a:p>
        </p:txBody>
      </p:sp>
      <p:sp>
        <p:nvSpPr>
          <p:cNvPr id="9" name="Rectangle 8">
            <a:extLst>
              <a:ext uri="{FF2B5EF4-FFF2-40B4-BE49-F238E27FC236}">
                <a16:creationId xmlns:a16="http://schemas.microsoft.com/office/drawing/2014/main" id="{CF44C1F8-6FC3-4515-B08E-1A90733BAFE7}"/>
              </a:ext>
            </a:extLst>
          </p:cNvPr>
          <p:cNvSpPr/>
          <p:nvPr/>
        </p:nvSpPr>
        <p:spPr>
          <a:xfrm>
            <a:off x="4817276" y="2259383"/>
            <a:ext cx="3816000" cy="2030556"/>
          </a:xfrm>
          <a:prstGeom prst="rect">
            <a:avLst/>
          </a:prstGeom>
        </p:spPr>
        <p:txBody>
          <a:bodyPr wrap="square">
            <a:spAutoFit/>
          </a:bodyPr>
          <a:lstStyle/>
          <a:p>
            <a:pPr marL="182563" lvl="0" indent="-182563" algn="just" eaLnBrk="0" hangingPunct="0">
              <a:spcBef>
                <a:spcPct val="45000"/>
              </a:spcBef>
              <a:buClr>
                <a:srgbClr val="E64B00"/>
              </a:buClr>
              <a:buFont typeface="Wingdings" pitchFamily="2" charset="2"/>
              <a:buChar char="§"/>
              <a:defRPr/>
            </a:pPr>
            <a:r>
              <a:rPr lang="en-US" sz="1100">
                <a:solidFill>
                  <a:srgbClr val="000000"/>
                </a:solidFill>
              </a:rPr>
              <a:t>The Oldham joint in the cutting unit allows the motion, through the transmission belt, of the cutting roller and at the same time allows the cutting timing according to the label format.</a:t>
            </a:r>
          </a:p>
          <a:p>
            <a:pPr marL="182563" lvl="0" indent="-182563" algn="just" eaLnBrk="0" hangingPunct="0">
              <a:spcBef>
                <a:spcPct val="45000"/>
              </a:spcBef>
              <a:buClr>
                <a:srgbClr val="E64B00"/>
              </a:buClr>
              <a:buFont typeface="Wingdings" pitchFamily="2" charset="2"/>
              <a:buChar char="§"/>
              <a:defRPr/>
            </a:pPr>
            <a:r>
              <a:rPr lang="en-US" sz="1100">
                <a:solidFill>
                  <a:srgbClr val="000000"/>
                </a:solidFill>
              </a:rPr>
              <a:t>With this upgrade the Oldham joint is replaced by the Cardan joint: this new component is not subjected to wear, thus allows less maintenance time and cost (it eliminates totally the ordinary maintenance) and less machine downtime. This new joint guarantees to have a more precise and controlled motion, to the full advantage of the labelling quality.</a:t>
            </a:r>
          </a:p>
        </p:txBody>
      </p:sp>
      <p:cxnSp>
        <p:nvCxnSpPr>
          <p:cNvPr id="17" name="Connettore 1 16"/>
          <p:cNvCxnSpPr/>
          <p:nvPr/>
        </p:nvCxnSpPr>
        <p:spPr>
          <a:xfrm>
            <a:off x="3459322" y="4228013"/>
            <a:ext cx="0" cy="1512000"/>
          </a:xfrm>
          <a:prstGeom prst="line">
            <a:avLst/>
          </a:prstGeom>
          <a:ln w="28575">
            <a:solidFill>
              <a:srgbClr val="E74E0F"/>
            </a:solidFill>
          </a:ln>
        </p:spPr>
        <p:style>
          <a:lnRef idx="1">
            <a:schemeClr val="accent1"/>
          </a:lnRef>
          <a:fillRef idx="0">
            <a:schemeClr val="accent1"/>
          </a:fillRef>
          <a:effectRef idx="0">
            <a:schemeClr val="accent1"/>
          </a:effectRef>
          <a:fontRef idx="minor">
            <a:schemeClr val="tx1"/>
          </a:fontRef>
        </p:style>
      </p:cxnSp>
      <p:pic>
        <p:nvPicPr>
          <p:cNvPr id="18" name="Immagine 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797109" y="4371389"/>
            <a:ext cx="1643027" cy="138732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9" name="CasellaDiTesto 2"/>
          <p:cNvSpPr txBox="1">
            <a:spLocks noChangeArrowheads="1"/>
          </p:cNvSpPr>
          <p:nvPr/>
        </p:nvSpPr>
        <p:spPr bwMode="auto">
          <a:xfrm>
            <a:off x="4810926" y="4386887"/>
            <a:ext cx="936000" cy="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no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sz="800" b="1">
                <a:solidFill>
                  <a:schemeClr val="folHlink"/>
                </a:solidFill>
              </a:rPr>
              <a:t>Labelling station</a:t>
            </a:r>
            <a:endParaRPr lang="it-IT" altLang="it-IT" sz="800"/>
          </a:p>
        </p:txBody>
      </p:sp>
      <p:sp>
        <p:nvSpPr>
          <p:cNvPr id="25" name="Oval 25"/>
          <p:cNvSpPr>
            <a:spLocks noChangeArrowheads="1"/>
          </p:cNvSpPr>
          <p:nvPr/>
        </p:nvSpPr>
        <p:spPr bwMode="auto">
          <a:xfrm>
            <a:off x="5985042" y="4407065"/>
            <a:ext cx="405151" cy="608547"/>
          </a:xfrm>
          <a:prstGeom prst="ellipse">
            <a:avLst/>
          </a:prstGeom>
          <a:noFill/>
          <a:ln w="1905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it-IT" altLang="it-IT"/>
          </a:p>
        </p:txBody>
      </p:sp>
      <p:cxnSp>
        <p:nvCxnSpPr>
          <p:cNvPr id="26" name="Connettore 2 25"/>
          <p:cNvCxnSpPr/>
          <p:nvPr/>
        </p:nvCxnSpPr>
        <p:spPr bwMode="auto">
          <a:xfrm>
            <a:off x="6328232" y="4930384"/>
            <a:ext cx="248759" cy="289653"/>
          </a:xfrm>
          <a:prstGeom prst="straightConnector1">
            <a:avLst/>
          </a:prstGeom>
          <a:ln w="12700">
            <a:solidFill>
              <a:srgbClr val="E64B00"/>
            </a:solidFill>
            <a:tailEnd type="triangle"/>
          </a:ln>
        </p:spPr>
        <p:style>
          <a:lnRef idx="1">
            <a:schemeClr val="accent1"/>
          </a:lnRef>
          <a:fillRef idx="0">
            <a:schemeClr val="accent1"/>
          </a:fillRef>
          <a:effectRef idx="0">
            <a:schemeClr val="accent1"/>
          </a:effectRef>
          <a:fontRef idx="minor">
            <a:schemeClr val="tx1"/>
          </a:fontRef>
        </p:style>
      </p:cxnSp>
      <p:sp>
        <p:nvSpPr>
          <p:cNvPr id="27" name="CasellaDiTesto 2"/>
          <p:cNvSpPr txBox="1">
            <a:spLocks noChangeArrowheads="1"/>
          </p:cNvSpPr>
          <p:nvPr/>
        </p:nvSpPr>
        <p:spPr bwMode="auto">
          <a:xfrm>
            <a:off x="6474508" y="5220037"/>
            <a:ext cx="864000" cy="144000"/>
          </a:xfrm>
          <a:prstGeom prst="rect">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000" tIns="36000" rIns="36000" bIns="36000" anchor="ct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sz="800" b="1">
                <a:solidFill>
                  <a:schemeClr val="folHlink"/>
                </a:solidFill>
              </a:rPr>
              <a:t>Cutting module</a:t>
            </a:r>
            <a:endParaRPr lang="it-IT" altLang="it-IT" sz="800"/>
          </a:p>
        </p:txBody>
      </p:sp>
      <p:pic>
        <p:nvPicPr>
          <p:cNvPr id="28" name="Immagine 1"/>
          <p:cNvPicPr>
            <a:picLocks noChangeAspect="1"/>
          </p:cNvPicPr>
          <p:nvPr/>
        </p:nvPicPr>
        <p:blipFill>
          <a:blip r:embed="rId7" cstate="print">
            <a:extLst>
              <a:ext uri="{28A0092B-C50C-407E-A947-70E740481C1C}">
                <a14:useLocalDpi xmlns:a14="http://schemas.microsoft.com/office/drawing/2010/main" val="0"/>
              </a:ext>
            </a:extLst>
          </a:blip>
          <a:srcRect l="1877" t="6297" r="10574" b="10258"/>
          <a:stretch>
            <a:fillRect/>
          </a:stretch>
        </p:blipFill>
        <p:spPr bwMode="auto">
          <a:xfrm>
            <a:off x="3562876" y="4549340"/>
            <a:ext cx="937343" cy="1145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CasellaDiTesto 2"/>
          <p:cNvSpPr txBox="1">
            <a:spLocks noChangeArrowheads="1"/>
          </p:cNvSpPr>
          <p:nvPr/>
        </p:nvSpPr>
        <p:spPr bwMode="auto">
          <a:xfrm>
            <a:off x="3635838" y="4203305"/>
            <a:ext cx="792000" cy="318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spAutoFit/>
          </a:bodyPr>
          <a:lstStyle>
            <a:defPPr>
              <a:defRPr lang="en-US"/>
            </a:defPPr>
            <a:lvl1pPr>
              <a:defRPr sz="800" b="1">
                <a:solidFill>
                  <a:schemeClr val="folHlink"/>
                </a:solidFill>
                <a:latin typeface="Arial" panose="020B0604020202020204" pitchFamily="34" charset="0"/>
                <a:ea typeface="ＭＳ Ｐゴシック" panose="020B0600070205080204" pitchFamily="34" charset="-128"/>
              </a:defRPr>
            </a:lvl1pPr>
            <a:lvl2pPr marL="742950" indent="-285750">
              <a:defRPr>
                <a:latin typeface="Arial" panose="020B0604020202020204" pitchFamily="34" charset="0"/>
                <a:ea typeface="ＭＳ Ｐゴシック" panose="020B0600070205080204" pitchFamily="34" charset="-128"/>
              </a:defRPr>
            </a:lvl2pPr>
            <a:lvl3pPr marL="1143000" indent="-228600">
              <a:defRPr>
                <a:latin typeface="Arial" panose="020B0604020202020204" pitchFamily="34" charset="0"/>
                <a:ea typeface="ＭＳ Ｐゴシック" panose="020B0600070205080204" pitchFamily="34" charset="-128"/>
              </a:defRPr>
            </a:lvl3pPr>
            <a:lvl4pPr marL="1600200" indent="-228600">
              <a:defRPr>
                <a:latin typeface="Arial" panose="020B0604020202020204" pitchFamily="34" charset="0"/>
                <a:ea typeface="ＭＳ Ｐゴシック" panose="020B0600070205080204" pitchFamily="34" charset="-128"/>
              </a:defRPr>
            </a:lvl4pPr>
            <a:lvl5pPr marL="2057400" indent="-228600">
              <a:defRPr>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9pPr>
          </a:lstStyle>
          <a:p>
            <a:r>
              <a:rPr lang="it-IT" altLang="it-IT"/>
              <a:t>New solution: Cardan joint</a:t>
            </a:r>
          </a:p>
        </p:txBody>
      </p:sp>
      <p:sp>
        <p:nvSpPr>
          <p:cNvPr id="30" name="CasellaDiTesto 2"/>
          <p:cNvSpPr txBox="1">
            <a:spLocks noChangeArrowheads="1"/>
          </p:cNvSpPr>
          <p:nvPr/>
        </p:nvSpPr>
        <p:spPr bwMode="auto">
          <a:xfrm>
            <a:off x="2436140" y="4218767"/>
            <a:ext cx="951903"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sz="800" b="1">
                <a:solidFill>
                  <a:schemeClr val="folHlink"/>
                </a:solidFill>
              </a:rPr>
              <a:t>Current solution: Oldham joint</a:t>
            </a:r>
            <a:endParaRPr lang="it-IT" altLang="it-IT" sz="800"/>
          </a:p>
        </p:txBody>
      </p:sp>
      <p:pic>
        <p:nvPicPr>
          <p:cNvPr id="31" name="Immagine 3"/>
          <p:cNvPicPr>
            <a:picLocks noChangeAspect="1"/>
          </p:cNvPicPr>
          <p:nvPr/>
        </p:nvPicPr>
        <p:blipFill>
          <a:blip r:embed="rId8" cstate="print">
            <a:extLst>
              <a:ext uri="{28A0092B-C50C-407E-A947-70E740481C1C}">
                <a14:useLocalDpi xmlns:a14="http://schemas.microsoft.com/office/drawing/2010/main" val="0"/>
              </a:ext>
            </a:extLst>
          </a:blip>
          <a:srcRect t="3407" b="3287"/>
          <a:stretch>
            <a:fillRect/>
          </a:stretch>
        </p:blipFill>
        <p:spPr bwMode="auto">
          <a:xfrm>
            <a:off x="2436140" y="4552668"/>
            <a:ext cx="957225" cy="11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Immagine 4"/>
          <p:cNvPicPr>
            <a:picLocks noChangeAspect="1"/>
          </p:cNvPicPr>
          <p:nvPr/>
        </p:nvPicPr>
        <p:blipFill>
          <a:blip r:embed="rId9" cstate="print">
            <a:extLst>
              <a:ext uri="{28A0092B-C50C-407E-A947-70E740481C1C}">
                <a14:useLocalDpi xmlns:a14="http://schemas.microsoft.com/office/drawing/2010/main" val="0"/>
              </a:ext>
            </a:extLst>
          </a:blip>
          <a:srcRect l="18112" t="13707" r="18889" b="15208"/>
          <a:stretch>
            <a:fillRect/>
          </a:stretch>
        </p:blipFill>
        <p:spPr bwMode="auto">
          <a:xfrm>
            <a:off x="719222" y="4473110"/>
            <a:ext cx="1417942" cy="86873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3" name="Oval 25"/>
          <p:cNvSpPr>
            <a:spLocks noChangeArrowheads="1"/>
          </p:cNvSpPr>
          <p:nvPr/>
        </p:nvSpPr>
        <p:spPr bwMode="auto">
          <a:xfrm>
            <a:off x="1640742" y="4808338"/>
            <a:ext cx="457907" cy="579159"/>
          </a:xfrm>
          <a:prstGeom prst="ellipse">
            <a:avLst/>
          </a:prstGeom>
          <a:noFill/>
          <a:ln w="1905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it-IT" altLang="it-IT" sz="800"/>
          </a:p>
        </p:txBody>
      </p:sp>
      <p:cxnSp>
        <p:nvCxnSpPr>
          <p:cNvPr id="34" name="Connettore 2 33"/>
          <p:cNvCxnSpPr>
            <a:stCxn id="33" idx="6"/>
          </p:cNvCxnSpPr>
          <p:nvPr/>
        </p:nvCxnSpPr>
        <p:spPr>
          <a:xfrm>
            <a:off x="2098649" y="5097918"/>
            <a:ext cx="288000" cy="0"/>
          </a:xfrm>
          <a:prstGeom prst="straightConnector1">
            <a:avLst/>
          </a:prstGeom>
          <a:ln w="12700">
            <a:solidFill>
              <a:srgbClr val="E64B00"/>
            </a:solidFill>
            <a:tailEnd type="triangle"/>
          </a:ln>
        </p:spPr>
        <p:style>
          <a:lnRef idx="1">
            <a:schemeClr val="accent1"/>
          </a:lnRef>
          <a:fillRef idx="0">
            <a:schemeClr val="accent1"/>
          </a:fillRef>
          <a:effectRef idx="0">
            <a:schemeClr val="accent1"/>
          </a:effectRef>
          <a:fontRef idx="minor">
            <a:schemeClr val="tx1"/>
          </a:fontRef>
        </p:style>
      </p:cxnSp>
      <p:grpSp>
        <p:nvGrpSpPr>
          <p:cNvPr id="35" name="Gruppo 1"/>
          <p:cNvGrpSpPr>
            <a:grpSpLocks noChangeAspect="1"/>
          </p:cNvGrpSpPr>
          <p:nvPr/>
        </p:nvGrpSpPr>
        <p:grpSpPr bwMode="auto">
          <a:xfrm flipH="1">
            <a:off x="7474255" y="4436327"/>
            <a:ext cx="1092738" cy="1309311"/>
            <a:chOff x="4427540" y="1409700"/>
            <a:chExt cx="4492026" cy="5381202"/>
          </a:xfrm>
        </p:grpSpPr>
        <p:pic>
          <p:nvPicPr>
            <p:cNvPr id="36" name="Immagine 8"/>
            <p:cNvPicPr>
              <a:picLocks noChangeAspect="1"/>
            </p:cNvPicPr>
            <p:nvPr/>
          </p:nvPicPr>
          <p:blipFill>
            <a:blip r:embed="rId10" cstate="print">
              <a:extLst>
                <a:ext uri="{28A0092B-C50C-407E-A947-70E740481C1C}">
                  <a14:useLocalDpi xmlns:a14="http://schemas.microsoft.com/office/drawing/2010/main" val="0"/>
                </a:ext>
              </a:extLst>
            </a:blip>
            <a:srcRect r="2292"/>
            <a:stretch>
              <a:fillRect/>
            </a:stretch>
          </p:blipFill>
          <p:spPr bwMode="auto">
            <a:xfrm>
              <a:off x="4427542" y="4140221"/>
              <a:ext cx="4487469" cy="2650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Immagine 6"/>
            <p:cNvPicPr>
              <a:picLocks noChangeAspect="1"/>
            </p:cNvPicPr>
            <p:nvPr/>
          </p:nvPicPr>
          <p:blipFill>
            <a:blip r:embed="rId11" cstate="print">
              <a:extLst>
                <a:ext uri="{28A0092B-C50C-407E-A947-70E740481C1C}">
                  <a14:useLocalDpi xmlns:a14="http://schemas.microsoft.com/office/drawing/2010/main" val="0"/>
                </a:ext>
              </a:extLst>
            </a:blip>
            <a:srcRect r="684"/>
            <a:stretch>
              <a:fillRect/>
            </a:stretch>
          </p:blipFill>
          <p:spPr bwMode="auto">
            <a:xfrm>
              <a:off x="4427540" y="1409700"/>
              <a:ext cx="4492026" cy="2943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8" name="CasellaDiTesto 2"/>
          <p:cNvSpPr txBox="1">
            <a:spLocks noChangeArrowheads="1"/>
          </p:cNvSpPr>
          <p:nvPr/>
        </p:nvSpPr>
        <p:spPr bwMode="auto">
          <a:xfrm>
            <a:off x="6667150" y="4436064"/>
            <a:ext cx="792000" cy="288000"/>
          </a:xfrm>
          <a:prstGeom prst="rect">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it-IT" sz="800" b="1">
                <a:solidFill>
                  <a:schemeClr val="folHlink"/>
                </a:solidFill>
                <a:ea typeface="ＭＳ Ｐゴシック" panose="020B0600070205080204" pitchFamily="34" charset="-128"/>
              </a:rPr>
              <a:t>Oldham Joint to be replaced</a:t>
            </a:r>
            <a:endParaRPr lang="it-IT" altLang="it-IT" sz="800">
              <a:ea typeface="ＭＳ Ｐゴシック" panose="020B0600070205080204" pitchFamily="34" charset="-128"/>
            </a:endParaRPr>
          </a:p>
        </p:txBody>
      </p:sp>
      <p:cxnSp>
        <p:nvCxnSpPr>
          <p:cNvPr id="39" name="Connettore 2 38"/>
          <p:cNvCxnSpPr>
            <a:stCxn id="38" idx="3"/>
          </p:cNvCxnSpPr>
          <p:nvPr/>
        </p:nvCxnSpPr>
        <p:spPr bwMode="auto">
          <a:xfrm>
            <a:off x="7459150" y="4580064"/>
            <a:ext cx="692841" cy="266727"/>
          </a:xfrm>
          <a:prstGeom prst="straightConnector1">
            <a:avLst/>
          </a:prstGeom>
          <a:ln w="19050">
            <a:solidFill>
              <a:srgbClr val="E64B00"/>
            </a:solidFill>
            <a:tailEnd type="triangle"/>
          </a:ln>
        </p:spPr>
        <p:style>
          <a:lnRef idx="1">
            <a:schemeClr val="accent1"/>
          </a:lnRef>
          <a:fillRef idx="0">
            <a:schemeClr val="accent1"/>
          </a:fillRef>
          <a:effectRef idx="0">
            <a:schemeClr val="accent1"/>
          </a:effectRef>
          <a:fontRef idx="minor">
            <a:schemeClr val="tx1"/>
          </a:fontRef>
        </p:style>
      </p:cxnSp>
      <p:sp>
        <p:nvSpPr>
          <p:cNvPr id="40" name="Oval 25"/>
          <p:cNvSpPr>
            <a:spLocks noChangeAspect="1" noChangeArrowheads="1"/>
          </p:cNvSpPr>
          <p:nvPr/>
        </p:nvSpPr>
        <p:spPr bwMode="auto">
          <a:xfrm>
            <a:off x="8151991" y="4668629"/>
            <a:ext cx="397885" cy="503244"/>
          </a:xfrm>
          <a:prstGeom prst="ellipse">
            <a:avLst/>
          </a:prstGeom>
          <a:noFill/>
          <a:ln w="1905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it-IT" altLang="it-IT" sz="800"/>
          </a:p>
        </p:txBody>
      </p:sp>
    </p:spTree>
    <p:extLst>
      <p:ext uri="{BB962C8B-B14F-4D97-AF65-F5344CB8AC3E}">
        <p14:creationId xmlns:p14="http://schemas.microsoft.com/office/powerpoint/2010/main" val="34079631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0</TotalTime>
  <Words>194</Words>
  <Application>Microsoft Office PowerPoint</Application>
  <PresentationFormat>On-screen Show (4:3)</PresentationFormat>
  <Paragraphs>19</Paragraphs>
  <Slides>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ＭＳ Ｐゴシック</vt:lpstr>
      <vt:lpstr>ＭＳ Ｐゴシック</vt:lpstr>
      <vt:lpstr>SimSun</vt:lpstr>
      <vt:lpstr>Arial</vt:lpstr>
      <vt:lpstr>Wingdings</vt:lpstr>
      <vt:lpstr>1_NewSidel_Template_4x3_with add layouts</vt:lpstr>
      <vt:lpstr>think-cell Folie</vt:lpstr>
      <vt:lpstr>Reduce maintenance cost </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Sorega, Dan</cp:lastModifiedBy>
  <cp:revision>18</cp:revision>
  <dcterms:created xsi:type="dcterms:W3CDTF">2018-02-10T17:04:39Z</dcterms:created>
  <dcterms:modified xsi:type="dcterms:W3CDTF">2019-06-25T14:23:39Z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Ref">
    <vt:lpwstr>https://api.informationprotection.azure.com/api/2390cbd1-e663-4321-bc93-ba298637ce52</vt:lpwstr>
  </property>
  <property fmtid="{D5CDD505-2E9C-101B-9397-08002B2CF9AE}" pid="7" name="MSIP_Label_94480757-a570-4f64-84e7-c5b3ffe9d573_Owner">
    <vt:lpwstr>254545@sidel.com</vt:lpwstr>
  </property>
  <property fmtid="{D5CDD505-2E9C-101B-9397-08002B2CF9AE}" pid="8" name="MSIP_Label_94480757-a570-4f64-84e7-c5b3ffe9d573_SetDate">
    <vt:lpwstr>2019-05-09T11:45:38.6535090+02:00</vt:lpwstr>
  </property>
  <property fmtid="{D5CDD505-2E9C-101B-9397-08002B2CF9AE}" pid="9" name="MSIP_Label_94480757-a570-4f64-84e7-c5b3ffe9d573_Name">
    <vt:lpwstr>General</vt:lpwstr>
  </property>
  <property fmtid="{D5CDD505-2E9C-101B-9397-08002B2CF9AE}" pid="10" name="MSIP_Label_94480757-a570-4f64-84e7-c5b3ffe9d573_Application">
    <vt:lpwstr>Microsoft Azure Information Protection</vt:lpwstr>
  </property>
  <property fmtid="{D5CDD505-2E9C-101B-9397-08002B2CF9AE}" pid="11" name="MSIP_Label_94480757-a570-4f64-84e7-c5b3ffe9d573_Extended_MSFT_Method">
    <vt:lpwstr>Automatic</vt:lpwstr>
  </property>
  <property fmtid="{D5CDD505-2E9C-101B-9397-08002B2CF9AE}" pid="12" name="Sensitivity">
    <vt:lpwstr>General</vt:lpwstr>
  </property>
</Properties>
</file>