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3"/>
  </p:notesMasterIdLst>
  <p:handoutMasterIdLst>
    <p:handoutMasterId r:id="rId4"/>
  </p:handoutMasterIdLst>
  <p:sldIdLst>
    <p:sldId id="372" r:id="rId2"/>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4B00"/>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4" d="100"/>
          <a:sy n="84" d="100"/>
        </p:scale>
        <p:origin x="965" y="86"/>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notesViewPr>
    <p:cSldViewPr snapToGrid="0">
      <p:cViewPr>
        <p:scale>
          <a:sx n="125" d="100"/>
          <a:sy n="125" d="100"/>
        </p:scale>
        <p:origin x="-1932" y="201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25/06/2019</a:t>
            </a:fld>
            <a:endParaRPr lang="en-GB"/>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25/06/2019</a:t>
            </a:fld>
            <a:endParaRPr lang="en-GB" dirty="0"/>
          </a:p>
        </p:txBody>
      </p:sp>
      <p:sp>
        <p:nvSpPr>
          <p:cNvPr id="4" name="Folienbildplatzhalter 3"/>
          <p:cNvSpPr>
            <a:spLocks noGrp="1" noRot="1" noChangeAspect="1"/>
          </p:cNvSpPr>
          <p:nvPr>
            <p:ph type="sldImg" idx="2"/>
          </p:nvPr>
        </p:nvSpPr>
        <p:spPr>
          <a:xfrm>
            <a:off x="1352863" y="843197"/>
            <a:ext cx="4152274" cy="3114206"/>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2.png"/><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image" Target="../media/image3.emf"/><Relationship Id="rId2" Type="http://schemas.openxmlformats.org/officeDocument/2006/relationships/tags" Target="../tags/tag24.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image" Target="../media/image4.png"/><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1.emf"/><Relationship Id="rId2" Type="http://schemas.openxmlformats.org/officeDocument/2006/relationships/tags" Target="../tags/tag26.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image" Target="../media/image5.png"/><Relationship Id="rId4"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gradFill flip="none" rotWithShape="1">
          <a:gsLst>
            <a:gs pos="0">
              <a:schemeClr val="bg1"/>
            </a:gs>
            <a:gs pos="100000">
              <a:schemeClr val="bg1">
                <a:lumMod val="85000"/>
              </a:schemeClr>
            </a:gs>
          </a:gsLst>
          <a:lin ang="5400000" scaled="1"/>
          <a:tileRect/>
        </a:gradFill>
        <a:effectLst/>
      </p:bgPr>
    </p:bg>
    <p:spTree>
      <p:nvGrpSpPr>
        <p:cNvPr id="1" name=""/>
        <p:cNvGrpSpPr/>
        <p:nvPr/>
      </p:nvGrpSpPr>
      <p:grpSpPr>
        <a:xfrm>
          <a:off x="0" y="0"/>
          <a:ext cx="0" cy="0"/>
          <a:chOff x="0" y="0"/>
          <a:chExt cx="0" cy="0"/>
        </a:xfrm>
      </p:grpSpPr>
      <p:graphicFrame>
        <p:nvGraphicFramePr>
          <p:cNvPr id="84" name="Objekt 83"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02" name="think-cell Folie" r:id="rId5" imgW="399" imgH="399" progId="TCLayout.ActiveDocument.1">
                  <p:embed/>
                </p:oleObj>
              </mc:Choice>
              <mc:Fallback>
                <p:oleObj name="think-cell Folie" r:id="rId5" imgW="399" imgH="399" progId="TCLayout.ActiveDocument.1">
                  <p:embed/>
                  <p:pic>
                    <p:nvPicPr>
                      <p:cNvPr id="84" name="Objekt 83"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el 1"/>
          <p:cNvSpPr>
            <a:spLocks noGrp="1"/>
          </p:cNvSpPr>
          <p:nvPr>
            <p:ph type="ctrTitle" hasCustomPrompt="1"/>
          </p:nvPr>
        </p:nvSpPr>
        <p:spPr>
          <a:xfrm>
            <a:off x="647700" y="599647"/>
            <a:ext cx="8058150" cy="615553"/>
          </a:xfrm>
        </p:spPr>
        <p:txBody>
          <a:bodyPr/>
          <a:lstStyle>
            <a:lvl1pPr>
              <a:defRPr sz="4000">
                <a:solidFill>
                  <a:schemeClr val="tx1"/>
                </a:solidFill>
              </a:defRPr>
            </a:lvl1pPr>
          </a:lstStyle>
          <a:p>
            <a:r>
              <a:rPr lang="en-GB" dirty="0"/>
              <a:t>Title of presentation</a:t>
            </a:r>
          </a:p>
        </p:txBody>
      </p:sp>
      <p:sp>
        <p:nvSpPr>
          <p:cNvPr id="7" name="Textplatzhalter 6"/>
          <p:cNvSpPr>
            <a:spLocks noGrp="1"/>
          </p:cNvSpPr>
          <p:nvPr userDrawn="1">
            <p:ph type="body" sz="quarter" idx="10" hasCustomPrompt="1"/>
          </p:nvPr>
        </p:nvSpPr>
        <p:spPr>
          <a:xfrm>
            <a:off x="647700" y="2156103"/>
            <a:ext cx="6408737" cy="1538883"/>
          </a:xfrm>
        </p:spPr>
        <p:txBody>
          <a:bodyPr>
            <a:spAutoFit/>
          </a:bodyPr>
          <a:lstStyle>
            <a:lvl1pPr>
              <a:spcBef>
                <a:spcPts val="0"/>
              </a:spcBef>
              <a:defRPr sz="2000" b="0" baseline="0">
                <a:solidFill>
                  <a:schemeClr val="accent4"/>
                </a:solidFill>
              </a:defRPr>
            </a:lvl1pPr>
          </a:lstStyle>
          <a:p>
            <a:pPr lvl="0"/>
            <a:r>
              <a:rPr lang="en-GB" dirty="0"/>
              <a:t>Subtitle (optional)</a:t>
            </a:r>
            <a:br>
              <a:rPr lang="en-GB" dirty="0"/>
            </a:br>
            <a:r>
              <a:rPr lang="en-GB" dirty="0"/>
              <a:t>Presenter &lt;Name&gt;</a:t>
            </a:r>
            <a:br>
              <a:rPr lang="en-GB" dirty="0"/>
            </a:br>
            <a:r>
              <a:rPr lang="en-GB" dirty="0"/>
              <a:t>Location, Date/Month/Year</a:t>
            </a:r>
          </a:p>
          <a:p>
            <a:pPr lvl="0"/>
            <a:endParaRPr lang="en-GB" dirty="0"/>
          </a:p>
          <a:p>
            <a:pPr lvl="0"/>
            <a:r>
              <a:rPr lang="en-GB" dirty="0"/>
              <a:t>[</a:t>
            </a:r>
            <a:r>
              <a:rPr lang="en-US" dirty="0"/>
              <a:t>Public / Internal / Restricted / Highly confidential]</a:t>
            </a:r>
            <a:endParaRPr lang="en-GB" dirty="0"/>
          </a:p>
        </p:txBody>
      </p:sp>
      <p:sp>
        <p:nvSpPr>
          <p:cNvPr id="60" name="Slide Number Placeholder 4"/>
          <p:cNvSpPr txBox="1">
            <a:spLocks/>
          </p:cNvSpPr>
          <p:nvPr userDrawn="1"/>
        </p:nvSpPr>
        <p:spPr>
          <a:xfrm>
            <a:off x="657225" y="6551224"/>
            <a:ext cx="545021"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b="1" dirty="0">
                <a:solidFill>
                  <a:srgbClr val="E64B00"/>
                </a:solidFill>
              </a:rPr>
              <a:t>sidel.com</a:t>
            </a:r>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ustDataLst>
      <p:tags r:id="rId2"/>
    </p:custDataLst>
    <p:extLst>
      <p:ext uri="{BB962C8B-B14F-4D97-AF65-F5344CB8AC3E}">
        <p14:creationId xmlns:p14="http://schemas.microsoft.com/office/powerpoint/2010/main" val="1274323771"/>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pictures H righ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4754564" y="1489076"/>
            <a:ext cx="3886200" cy="2139949"/>
          </a:xfrm>
        </p:spPr>
        <p:txBody>
          <a:bodyPr/>
          <a:lstStyle/>
          <a:p>
            <a:pPr lvl="0"/>
            <a:r>
              <a:rPr lang="en-GB" noProof="0" dirty="0"/>
              <a:t>Click in the icon to add an image</a:t>
            </a:r>
          </a:p>
        </p:txBody>
      </p:sp>
      <p:sp>
        <p:nvSpPr>
          <p:cNvPr id="4" name="Bildplatzhalter 3"/>
          <p:cNvSpPr>
            <a:spLocks noGrp="1"/>
          </p:cNvSpPr>
          <p:nvPr>
            <p:ph type="pic" sz="quarter" idx="12" hasCustomPrompt="1"/>
          </p:nvPr>
        </p:nvSpPr>
        <p:spPr>
          <a:xfrm>
            <a:off x="4754564" y="3844925"/>
            <a:ext cx="388620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824308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 column text+photo">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213994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49288" y="3844925"/>
            <a:ext cx="3886200" cy="2139949"/>
          </a:xfrm>
        </p:spPr>
        <p:txBody>
          <a:bodyPr/>
          <a:lstStyle/>
          <a:p>
            <a:pPr lvl="0"/>
            <a:r>
              <a:rPr lang="en-GB" noProof="0" dirty="0"/>
              <a:t>Click in the icon to add an image</a:t>
            </a:r>
          </a:p>
        </p:txBody>
      </p:sp>
      <p:sp>
        <p:nvSpPr>
          <p:cNvPr id="7" name="Textplatzhalter 6"/>
          <p:cNvSpPr>
            <a:spLocks noGrp="1"/>
          </p:cNvSpPr>
          <p:nvPr>
            <p:ph type="body" sz="quarter" idx="12" hasCustomPrompt="1"/>
          </p:nvPr>
        </p:nvSpPr>
        <p:spPr>
          <a:xfrm>
            <a:off x="4751388" y="1489075"/>
            <a:ext cx="3889375" cy="213995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9" name="Bildplatzhalter 8"/>
          <p:cNvSpPr>
            <a:spLocks noGrp="1"/>
          </p:cNvSpPr>
          <p:nvPr>
            <p:ph type="pic" sz="quarter" idx="13" hasCustomPrompt="1"/>
          </p:nvPr>
        </p:nvSpPr>
        <p:spPr>
          <a:xfrm>
            <a:off x="4751388" y="3844925"/>
            <a:ext cx="3889375" cy="2139949"/>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2500836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pictures V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6124575" y="3292475"/>
            <a:ext cx="2516188"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6124575"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2287456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pictures H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4751388" y="1489076"/>
            <a:ext cx="3889375"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4751388" y="3292475"/>
            <a:ext cx="3889375"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4751388" y="3844925"/>
            <a:ext cx="3889375"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4751388" y="5648325"/>
            <a:ext cx="3889375"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307553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photos with title + text ">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700" y="1489076"/>
            <a:ext cx="2516188"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647700" y="3292475"/>
            <a:ext cx="2516188"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647700"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647700" y="5648325"/>
            <a:ext cx="2516188" cy="336550"/>
          </a:xfrm>
        </p:spPr>
        <p:txBody>
          <a:bodyPr/>
          <a:lstStyle>
            <a:lvl1pPr algn="ctr">
              <a:defRPr sz="1400"/>
            </a:lvl1pPr>
          </a:lstStyle>
          <a:p>
            <a:pPr lvl="0"/>
            <a:r>
              <a:rPr lang="en-GB" dirty="0"/>
              <a:t>@</a:t>
            </a:r>
          </a:p>
        </p:txBody>
      </p:sp>
      <p:sp>
        <p:nvSpPr>
          <p:cNvPr id="6" name="Textplatzhalter 5"/>
          <p:cNvSpPr>
            <a:spLocks noGrp="1"/>
          </p:cNvSpPr>
          <p:nvPr>
            <p:ph type="body" sz="quarter" idx="16" hasCustomPrompt="1"/>
          </p:nvPr>
        </p:nvSpPr>
        <p:spPr>
          <a:xfrm>
            <a:off x="3384550" y="1489075"/>
            <a:ext cx="2519363" cy="449580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5" name="Bildplatzhalter 14"/>
          <p:cNvSpPr>
            <a:spLocks noGrp="1"/>
          </p:cNvSpPr>
          <p:nvPr>
            <p:ph type="pic" sz="quarter" idx="17" hasCustomPrompt="1"/>
          </p:nvPr>
        </p:nvSpPr>
        <p:spPr>
          <a:xfrm>
            <a:off x="6119813" y="1489075"/>
            <a:ext cx="2520950" cy="1803399"/>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7" name="Textplatzhalter 16"/>
          <p:cNvSpPr>
            <a:spLocks noGrp="1"/>
          </p:cNvSpPr>
          <p:nvPr>
            <p:ph type="body" sz="quarter" idx="18" hasCustomPrompt="1"/>
          </p:nvPr>
        </p:nvSpPr>
        <p:spPr>
          <a:xfrm>
            <a:off x="6120341" y="3292474"/>
            <a:ext cx="2520421" cy="336550"/>
          </a:xfrm>
        </p:spPr>
        <p:txBody>
          <a:bodyPr/>
          <a:lstStyle>
            <a:lvl1pPr algn="ctr">
              <a:defRPr sz="1400"/>
            </a:lvl1pPr>
          </a:lstStyle>
          <a:p>
            <a:pPr lvl="0"/>
            <a:r>
              <a:rPr lang="en-GB" dirty="0"/>
              <a:t>@</a:t>
            </a:r>
          </a:p>
        </p:txBody>
      </p:sp>
      <p:sp>
        <p:nvSpPr>
          <p:cNvPr id="19" name="Bildplatzhalter 18"/>
          <p:cNvSpPr>
            <a:spLocks noGrp="1"/>
          </p:cNvSpPr>
          <p:nvPr>
            <p:ph type="pic" sz="quarter" idx="19" hasCustomPrompt="1"/>
          </p:nvPr>
        </p:nvSpPr>
        <p:spPr>
          <a:xfrm>
            <a:off x="6124575"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21" name="Textplatzhalter 20"/>
          <p:cNvSpPr>
            <a:spLocks noGrp="1"/>
          </p:cNvSpPr>
          <p:nvPr>
            <p:ph type="body" sz="quarter" idx="20"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337637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 photos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2019300" y="1489076"/>
            <a:ext cx="2516188" cy="1803399"/>
          </a:xfrm>
        </p:spPr>
        <p:txBody>
          <a:bodyPr/>
          <a:lstStyle/>
          <a:p>
            <a:pPr lvl="0"/>
            <a:r>
              <a:rPr lang="en-GB" noProof="0" dirty="0"/>
              <a:t>Click in the icon to add an image</a:t>
            </a:r>
          </a:p>
        </p:txBody>
      </p:sp>
      <p:sp>
        <p:nvSpPr>
          <p:cNvPr id="12" name="Textplatzhalter 6"/>
          <p:cNvSpPr>
            <a:spLocks noGrp="1"/>
          </p:cNvSpPr>
          <p:nvPr>
            <p:ph type="body" sz="quarter" idx="13" hasCustomPrompt="1"/>
          </p:nvPr>
        </p:nvSpPr>
        <p:spPr>
          <a:xfrm>
            <a:off x="2019300" y="3292475"/>
            <a:ext cx="2516188" cy="336550"/>
          </a:xfrm>
        </p:spPr>
        <p:txBody>
          <a:bodyPr/>
          <a:lstStyle>
            <a:lvl1pPr algn="ctr">
              <a:defRPr sz="1400"/>
            </a:lvl1pPr>
          </a:lstStyle>
          <a:p>
            <a:pPr lvl="0"/>
            <a:r>
              <a:rPr lang="en-GB" dirty="0"/>
              <a:t>@</a:t>
            </a:r>
          </a:p>
        </p:txBody>
      </p:sp>
      <p:sp>
        <p:nvSpPr>
          <p:cNvPr id="13" name="Bildplatzhalter 10"/>
          <p:cNvSpPr>
            <a:spLocks noGrp="1"/>
          </p:cNvSpPr>
          <p:nvPr>
            <p:ph type="pic" sz="quarter" idx="14" hasCustomPrompt="1"/>
          </p:nvPr>
        </p:nvSpPr>
        <p:spPr>
          <a:xfrm>
            <a:off x="4751388" y="1489076"/>
            <a:ext cx="2516188" cy="1803399"/>
          </a:xfrm>
        </p:spPr>
        <p:txBody>
          <a:bodyPr/>
          <a:lstStyle/>
          <a:p>
            <a:pPr lvl="0"/>
            <a:r>
              <a:rPr lang="en-GB" noProof="0" dirty="0"/>
              <a:t>Click in the icon to add an image</a:t>
            </a:r>
          </a:p>
        </p:txBody>
      </p:sp>
      <p:sp>
        <p:nvSpPr>
          <p:cNvPr id="15" name="Textplatzhalter 6"/>
          <p:cNvSpPr>
            <a:spLocks noGrp="1"/>
          </p:cNvSpPr>
          <p:nvPr>
            <p:ph type="body" sz="quarter" idx="15" hasCustomPrompt="1"/>
          </p:nvPr>
        </p:nvSpPr>
        <p:spPr>
          <a:xfrm>
            <a:off x="4751388" y="3292475"/>
            <a:ext cx="2516188" cy="336550"/>
          </a:xfrm>
        </p:spPr>
        <p:txBody>
          <a:bodyPr/>
          <a:lstStyle>
            <a:lvl1pPr algn="ctr">
              <a:defRPr sz="1400"/>
            </a:lvl1pPr>
          </a:lstStyle>
          <a:p>
            <a:pPr lvl="0"/>
            <a:r>
              <a:rPr lang="en-GB" dirty="0"/>
              <a:t>@</a:t>
            </a:r>
          </a:p>
        </p:txBody>
      </p:sp>
      <p:sp>
        <p:nvSpPr>
          <p:cNvPr id="17" name="Bildplatzhalter 10"/>
          <p:cNvSpPr>
            <a:spLocks noGrp="1"/>
          </p:cNvSpPr>
          <p:nvPr>
            <p:ph type="pic" sz="quarter" idx="16" hasCustomPrompt="1"/>
          </p:nvPr>
        </p:nvSpPr>
        <p:spPr>
          <a:xfrm>
            <a:off x="2019300" y="3844926"/>
            <a:ext cx="2516188" cy="1803399"/>
          </a:xfrm>
        </p:spPr>
        <p:txBody>
          <a:bodyPr/>
          <a:lstStyle/>
          <a:p>
            <a:pPr lvl="0"/>
            <a:r>
              <a:rPr lang="en-GB" noProof="0" dirty="0"/>
              <a:t>Click in the icon to add an image</a:t>
            </a:r>
          </a:p>
        </p:txBody>
      </p:sp>
      <p:sp>
        <p:nvSpPr>
          <p:cNvPr id="19" name="Textplatzhalter 6"/>
          <p:cNvSpPr>
            <a:spLocks noGrp="1"/>
          </p:cNvSpPr>
          <p:nvPr>
            <p:ph type="body" sz="quarter" idx="17" hasCustomPrompt="1"/>
          </p:nvPr>
        </p:nvSpPr>
        <p:spPr>
          <a:xfrm>
            <a:off x="2019300" y="5648325"/>
            <a:ext cx="2516188" cy="336550"/>
          </a:xfrm>
        </p:spPr>
        <p:txBody>
          <a:bodyPr/>
          <a:lstStyle>
            <a:lvl1pPr algn="ctr">
              <a:defRPr sz="1400"/>
            </a:lvl1pPr>
          </a:lstStyle>
          <a:p>
            <a:pPr lvl="0"/>
            <a:r>
              <a:rPr lang="en-GB" dirty="0"/>
              <a:t>@</a:t>
            </a:r>
          </a:p>
        </p:txBody>
      </p:sp>
      <p:sp>
        <p:nvSpPr>
          <p:cNvPr id="20" name="Bildplatzhalter 10"/>
          <p:cNvSpPr>
            <a:spLocks noGrp="1"/>
          </p:cNvSpPr>
          <p:nvPr>
            <p:ph type="pic" sz="quarter" idx="18" hasCustomPrompt="1"/>
          </p:nvPr>
        </p:nvSpPr>
        <p:spPr>
          <a:xfrm>
            <a:off x="4751388" y="3844926"/>
            <a:ext cx="2516188" cy="1803399"/>
          </a:xfrm>
        </p:spPr>
        <p:txBody>
          <a:bodyPr/>
          <a:lstStyle/>
          <a:p>
            <a:pPr lvl="0"/>
            <a:r>
              <a:rPr lang="en-GB" noProof="0" dirty="0"/>
              <a:t>Click in the icon to add an image</a:t>
            </a:r>
          </a:p>
        </p:txBody>
      </p:sp>
      <p:sp>
        <p:nvSpPr>
          <p:cNvPr id="21" name="Textplatzhalter 6"/>
          <p:cNvSpPr>
            <a:spLocks noGrp="1"/>
          </p:cNvSpPr>
          <p:nvPr>
            <p:ph type="body" sz="quarter" idx="19" hasCustomPrompt="1"/>
          </p:nvPr>
        </p:nvSpPr>
        <p:spPr>
          <a:xfrm>
            <a:off x="4751388"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501990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 photos ">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2019300" y="1489076"/>
            <a:ext cx="2516188" cy="2139949"/>
          </a:xfrm>
        </p:spPr>
        <p:txBody>
          <a:bodyPr/>
          <a:lstStyle/>
          <a:p>
            <a:pPr lvl="0"/>
            <a:r>
              <a:rPr lang="en-GB" noProof="0" dirty="0"/>
              <a:t>Click in the icon to add an image</a:t>
            </a:r>
          </a:p>
        </p:txBody>
      </p:sp>
      <p:sp>
        <p:nvSpPr>
          <p:cNvPr id="13" name="Bildplatzhalter 10"/>
          <p:cNvSpPr>
            <a:spLocks noGrp="1"/>
          </p:cNvSpPr>
          <p:nvPr>
            <p:ph type="pic" sz="quarter" idx="14" hasCustomPrompt="1"/>
          </p:nvPr>
        </p:nvSpPr>
        <p:spPr>
          <a:xfrm>
            <a:off x="4751388" y="1489076"/>
            <a:ext cx="2516188" cy="2139949"/>
          </a:xfrm>
        </p:spPr>
        <p:txBody>
          <a:bodyPr/>
          <a:lstStyle/>
          <a:p>
            <a:pPr lvl="0"/>
            <a:r>
              <a:rPr lang="en-GB" noProof="0" dirty="0"/>
              <a:t>Click in the icon to add an image</a:t>
            </a:r>
          </a:p>
        </p:txBody>
      </p:sp>
      <p:sp>
        <p:nvSpPr>
          <p:cNvPr id="17" name="Bildplatzhalter 10"/>
          <p:cNvSpPr>
            <a:spLocks noGrp="1"/>
          </p:cNvSpPr>
          <p:nvPr>
            <p:ph type="pic" sz="quarter" idx="16" hasCustomPrompt="1"/>
          </p:nvPr>
        </p:nvSpPr>
        <p:spPr>
          <a:xfrm>
            <a:off x="2019300" y="3844926"/>
            <a:ext cx="2516188" cy="2139949"/>
          </a:xfrm>
        </p:spPr>
        <p:txBody>
          <a:bodyPr/>
          <a:lstStyle/>
          <a:p>
            <a:pPr lvl="0"/>
            <a:r>
              <a:rPr lang="en-GB" noProof="0" dirty="0"/>
              <a:t>Click in the icon to add an image</a:t>
            </a:r>
          </a:p>
        </p:txBody>
      </p:sp>
      <p:sp>
        <p:nvSpPr>
          <p:cNvPr id="20" name="Bildplatzhalter 10"/>
          <p:cNvSpPr>
            <a:spLocks noGrp="1"/>
          </p:cNvSpPr>
          <p:nvPr>
            <p:ph type="pic" sz="quarter" idx="18" hasCustomPrompt="1"/>
          </p:nvPr>
        </p:nvSpPr>
        <p:spPr>
          <a:xfrm>
            <a:off x="4751388" y="3844926"/>
            <a:ext cx="2516188" cy="213994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2387978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 photos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647701" y="1489076"/>
            <a:ext cx="2516188" cy="1803399"/>
          </a:xfrm>
        </p:spPr>
        <p:txBody>
          <a:bodyPr/>
          <a:lstStyle/>
          <a:p>
            <a:pPr lvl="0"/>
            <a:r>
              <a:rPr lang="en-GB" noProof="0" dirty="0"/>
              <a:t>Click in the icon to add an image</a:t>
            </a:r>
          </a:p>
        </p:txBody>
      </p:sp>
      <p:sp>
        <p:nvSpPr>
          <p:cNvPr id="12" name="Textplatzhalter 6"/>
          <p:cNvSpPr>
            <a:spLocks noGrp="1"/>
          </p:cNvSpPr>
          <p:nvPr>
            <p:ph type="body" sz="quarter" idx="13" hasCustomPrompt="1"/>
          </p:nvPr>
        </p:nvSpPr>
        <p:spPr>
          <a:xfrm>
            <a:off x="647701" y="3292475"/>
            <a:ext cx="2516188" cy="336550"/>
          </a:xfrm>
        </p:spPr>
        <p:txBody>
          <a:bodyPr/>
          <a:lstStyle>
            <a:lvl1pPr algn="ctr">
              <a:defRPr sz="1400"/>
            </a:lvl1pPr>
          </a:lstStyle>
          <a:p>
            <a:pPr lvl="0"/>
            <a:r>
              <a:rPr lang="en-GB" dirty="0"/>
              <a:t>@</a:t>
            </a:r>
          </a:p>
        </p:txBody>
      </p:sp>
      <p:sp>
        <p:nvSpPr>
          <p:cNvPr id="17" name="Bildplatzhalter 10"/>
          <p:cNvSpPr>
            <a:spLocks noGrp="1"/>
          </p:cNvSpPr>
          <p:nvPr>
            <p:ph type="pic" sz="quarter" idx="16" hasCustomPrompt="1"/>
          </p:nvPr>
        </p:nvSpPr>
        <p:spPr>
          <a:xfrm>
            <a:off x="647701" y="3844926"/>
            <a:ext cx="2516188" cy="1803399"/>
          </a:xfrm>
        </p:spPr>
        <p:txBody>
          <a:bodyPr/>
          <a:lstStyle/>
          <a:p>
            <a:pPr lvl="0"/>
            <a:r>
              <a:rPr lang="en-GB" noProof="0" dirty="0"/>
              <a:t>Click in the icon to add an image</a:t>
            </a:r>
          </a:p>
        </p:txBody>
      </p:sp>
      <p:sp>
        <p:nvSpPr>
          <p:cNvPr id="19" name="Textplatzhalter 6"/>
          <p:cNvSpPr>
            <a:spLocks noGrp="1"/>
          </p:cNvSpPr>
          <p:nvPr>
            <p:ph type="body" sz="quarter" idx="17" hasCustomPrompt="1"/>
          </p:nvPr>
        </p:nvSpPr>
        <p:spPr>
          <a:xfrm>
            <a:off x="647701" y="5648325"/>
            <a:ext cx="2516188" cy="336550"/>
          </a:xfrm>
        </p:spPr>
        <p:txBody>
          <a:bodyPr/>
          <a:lstStyle>
            <a:lvl1pPr algn="ctr">
              <a:defRPr sz="1400"/>
            </a:lvl1pPr>
          </a:lstStyle>
          <a:p>
            <a:pPr lvl="0"/>
            <a:r>
              <a:rPr lang="en-GB" dirty="0"/>
              <a:t>@</a:t>
            </a:r>
          </a:p>
        </p:txBody>
      </p:sp>
      <p:sp>
        <p:nvSpPr>
          <p:cNvPr id="14" name="Bildplatzhalter 10"/>
          <p:cNvSpPr>
            <a:spLocks noGrp="1"/>
          </p:cNvSpPr>
          <p:nvPr>
            <p:ph type="pic" sz="quarter" idx="18" hasCustomPrompt="1"/>
          </p:nvPr>
        </p:nvSpPr>
        <p:spPr>
          <a:xfrm>
            <a:off x="3386138" y="1489076"/>
            <a:ext cx="2516188" cy="1803399"/>
          </a:xfrm>
        </p:spPr>
        <p:txBody>
          <a:bodyPr/>
          <a:lstStyle/>
          <a:p>
            <a:pPr lvl="0"/>
            <a:r>
              <a:rPr lang="en-GB" noProof="0" dirty="0"/>
              <a:t>Click in the icon to add an image</a:t>
            </a:r>
          </a:p>
        </p:txBody>
      </p:sp>
      <p:sp>
        <p:nvSpPr>
          <p:cNvPr id="16" name="Textplatzhalter 6"/>
          <p:cNvSpPr>
            <a:spLocks noGrp="1"/>
          </p:cNvSpPr>
          <p:nvPr>
            <p:ph type="body" sz="quarter" idx="19" hasCustomPrompt="1"/>
          </p:nvPr>
        </p:nvSpPr>
        <p:spPr>
          <a:xfrm>
            <a:off x="3386138" y="3292475"/>
            <a:ext cx="2516188" cy="336550"/>
          </a:xfrm>
        </p:spPr>
        <p:txBody>
          <a:bodyPr/>
          <a:lstStyle>
            <a:lvl1pPr algn="ctr">
              <a:defRPr sz="1400"/>
            </a:lvl1pPr>
          </a:lstStyle>
          <a:p>
            <a:pPr lvl="0"/>
            <a:r>
              <a:rPr lang="en-GB" dirty="0"/>
              <a:t>@</a:t>
            </a:r>
          </a:p>
        </p:txBody>
      </p:sp>
      <p:sp>
        <p:nvSpPr>
          <p:cNvPr id="18" name="Bildplatzhalter 10"/>
          <p:cNvSpPr>
            <a:spLocks noGrp="1"/>
          </p:cNvSpPr>
          <p:nvPr>
            <p:ph type="pic" sz="quarter" idx="20" hasCustomPrompt="1"/>
          </p:nvPr>
        </p:nvSpPr>
        <p:spPr>
          <a:xfrm>
            <a:off x="3386138" y="3844926"/>
            <a:ext cx="2516188" cy="1803399"/>
          </a:xfrm>
        </p:spPr>
        <p:txBody>
          <a:bodyPr/>
          <a:lstStyle/>
          <a:p>
            <a:pPr lvl="0"/>
            <a:r>
              <a:rPr lang="en-GB" noProof="0" dirty="0"/>
              <a:t>Click in the icon to add an image</a:t>
            </a:r>
          </a:p>
        </p:txBody>
      </p:sp>
      <p:sp>
        <p:nvSpPr>
          <p:cNvPr id="22" name="Textplatzhalter 6"/>
          <p:cNvSpPr>
            <a:spLocks noGrp="1"/>
          </p:cNvSpPr>
          <p:nvPr>
            <p:ph type="body" sz="quarter" idx="21" hasCustomPrompt="1"/>
          </p:nvPr>
        </p:nvSpPr>
        <p:spPr>
          <a:xfrm>
            <a:off x="3386138" y="5648325"/>
            <a:ext cx="2516188" cy="336550"/>
          </a:xfrm>
        </p:spPr>
        <p:txBody>
          <a:bodyPr/>
          <a:lstStyle>
            <a:lvl1pPr algn="ctr">
              <a:defRPr sz="1400"/>
            </a:lvl1pPr>
          </a:lstStyle>
          <a:p>
            <a:pPr lvl="0"/>
            <a:r>
              <a:rPr lang="en-GB" dirty="0"/>
              <a:t>@</a:t>
            </a:r>
          </a:p>
        </p:txBody>
      </p:sp>
      <p:sp>
        <p:nvSpPr>
          <p:cNvPr id="23" name="Bildplatzhalter 10"/>
          <p:cNvSpPr>
            <a:spLocks noGrp="1"/>
          </p:cNvSpPr>
          <p:nvPr>
            <p:ph type="pic" sz="quarter" idx="22" hasCustomPrompt="1"/>
          </p:nvPr>
        </p:nvSpPr>
        <p:spPr>
          <a:xfrm>
            <a:off x="6124575" y="1489076"/>
            <a:ext cx="2516188" cy="1803399"/>
          </a:xfrm>
        </p:spPr>
        <p:txBody>
          <a:bodyPr/>
          <a:lstStyle/>
          <a:p>
            <a:pPr lvl="0"/>
            <a:r>
              <a:rPr lang="en-GB" noProof="0" dirty="0"/>
              <a:t>Click in the icon to add an image</a:t>
            </a:r>
          </a:p>
        </p:txBody>
      </p:sp>
      <p:sp>
        <p:nvSpPr>
          <p:cNvPr id="24" name="Textplatzhalter 6"/>
          <p:cNvSpPr>
            <a:spLocks noGrp="1"/>
          </p:cNvSpPr>
          <p:nvPr>
            <p:ph type="body" sz="quarter" idx="23" hasCustomPrompt="1"/>
          </p:nvPr>
        </p:nvSpPr>
        <p:spPr>
          <a:xfrm>
            <a:off x="6124575" y="3292475"/>
            <a:ext cx="2516188" cy="336550"/>
          </a:xfrm>
        </p:spPr>
        <p:txBody>
          <a:bodyPr/>
          <a:lstStyle>
            <a:lvl1pPr algn="ctr">
              <a:defRPr sz="1400"/>
            </a:lvl1pPr>
          </a:lstStyle>
          <a:p>
            <a:pPr lvl="0"/>
            <a:r>
              <a:rPr lang="en-GB" dirty="0"/>
              <a:t>@</a:t>
            </a:r>
          </a:p>
        </p:txBody>
      </p:sp>
      <p:sp>
        <p:nvSpPr>
          <p:cNvPr id="25" name="Bildplatzhalter 10"/>
          <p:cNvSpPr>
            <a:spLocks noGrp="1"/>
          </p:cNvSpPr>
          <p:nvPr>
            <p:ph type="pic" sz="quarter" idx="24" hasCustomPrompt="1"/>
          </p:nvPr>
        </p:nvSpPr>
        <p:spPr>
          <a:xfrm>
            <a:off x="6124575" y="3844926"/>
            <a:ext cx="2516188" cy="1803399"/>
          </a:xfrm>
        </p:spPr>
        <p:txBody>
          <a:bodyPr/>
          <a:lstStyle/>
          <a:p>
            <a:pPr lvl="0"/>
            <a:r>
              <a:rPr lang="en-GB" noProof="0" dirty="0"/>
              <a:t>Click in the icon to add an image</a:t>
            </a:r>
          </a:p>
        </p:txBody>
      </p:sp>
      <p:sp>
        <p:nvSpPr>
          <p:cNvPr id="26" name="Textplatzhalter 6"/>
          <p:cNvSpPr>
            <a:spLocks noGrp="1"/>
          </p:cNvSpPr>
          <p:nvPr>
            <p:ph type="body" sz="quarter" idx="25"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1327125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 photo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5" name="Bildplatzhalter 4"/>
          <p:cNvSpPr>
            <a:spLocks noGrp="1"/>
          </p:cNvSpPr>
          <p:nvPr>
            <p:ph type="pic" sz="quarter" idx="11" hasCustomPrompt="1"/>
          </p:nvPr>
        </p:nvSpPr>
        <p:spPr>
          <a:xfrm>
            <a:off x="647699" y="1484313"/>
            <a:ext cx="2520354" cy="2144712"/>
          </a:xfrm>
        </p:spPr>
        <p:txBody>
          <a:bodyPr/>
          <a:lstStyle/>
          <a:p>
            <a:pPr lvl="0"/>
            <a:r>
              <a:rPr lang="en-GB" noProof="0" dirty="0"/>
              <a:t>Click in the icon to add an image</a:t>
            </a:r>
          </a:p>
        </p:txBody>
      </p:sp>
      <p:sp>
        <p:nvSpPr>
          <p:cNvPr id="7" name="Bildplatzhalter 6"/>
          <p:cNvSpPr>
            <a:spLocks noGrp="1"/>
          </p:cNvSpPr>
          <p:nvPr>
            <p:ph type="pic" sz="quarter" idx="12" hasCustomPrompt="1"/>
          </p:nvPr>
        </p:nvSpPr>
        <p:spPr>
          <a:xfrm>
            <a:off x="3384055" y="1484313"/>
            <a:ext cx="2520354" cy="2144712"/>
          </a:xfrm>
        </p:spPr>
        <p:txBody>
          <a:bodyPr/>
          <a:lstStyle/>
          <a:p>
            <a:pPr lvl="0"/>
            <a:r>
              <a:rPr lang="en-GB" noProof="0" dirty="0"/>
              <a:t>Click in the icon to add an image</a:t>
            </a:r>
          </a:p>
        </p:txBody>
      </p:sp>
      <p:sp>
        <p:nvSpPr>
          <p:cNvPr id="10" name="Bildplatzhalter 9"/>
          <p:cNvSpPr>
            <a:spLocks noGrp="1"/>
          </p:cNvSpPr>
          <p:nvPr>
            <p:ph type="pic" sz="quarter" idx="13" hasCustomPrompt="1"/>
          </p:nvPr>
        </p:nvSpPr>
        <p:spPr>
          <a:xfrm>
            <a:off x="6120410" y="1484313"/>
            <a:ext cx="2520354" cy="2144712"/>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4" name="Bildplatzhalter 13"/>
          <p:cNvSpPr>
            <a:spLocks noGrp="1"/>
          </p:cNvSpPr>
          <p:nvPr>
            <p:ph type="pic" sz="quarter" idx="14" hasCustomPrompt="1"/>
          </p:nvPr>
        </p:nvSpPr>
        <p:spPr>
          <a:xfrm>
            <a:off x="647700" y="3844925"/>
            <a:ext cx="252095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6" name="Bildplatzhalter 15"/>
          <p:cNvSpPr>
            <a:spLocks noGrp="1"/>
          </p:cNvSpPr>
          <p:nvPr>
            <p:ph type="pic" sz="quarter" idx="15" hasCustomPrompt="1"/>
          </p:nvPr>
        </p:nvSpPr>
        <p:spPr>
          <a:xfrm>
            <a:off x="3384550" y="3844925"/>
            <a:ext cx="2519363"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8" name="Bildplatzhalter 17"/>
          <p:cNvSpPr>
            <a:spLocks noGrp="1"/>
          </p:cNvSpPr>
          <p:nvPr>
            <p:ph type="pic" sz="quarter" idx="16" hasCustomPrompt="1"/>
          </p:nvPr>
        </p:nvSpPr>
        <p:spPr>
          <a:xfrm>
            <a:off x="6119813" y="3844925"/>
            <a:ext cx="252095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3205810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Breaker slide">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2" name="Object 1" hidden="1"/>
          <p:cNvGraphicFramePr>
            <a:graphicFrameLocks noChangeAspect="1"/>
          </p:cNvGraphicFramePr>
          <p:nvPr>
            <p:custDataLst>
              <p:tags r:id="rId3"/>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44050" name="think-cell Folie" r:id="rId6" imgW="270" imgH="270" progId="TCLayout.ActiveDocument.1">
                  <p:embed/>
                </p:oleObj>
              </mc:Choice>
              <mc:Fallback>
                <p:oleObj name="think-cell Folie" r:id="rId6" imgW="270" imgH="270" progId="TCLayout.ActiveDocument.1">
                  <p:embed/>
                  <p:pic>
                    <p:nvPicPr>
                      <p:cNvPr id="2" name="Object 1" hidden="1"/>
                      <p:cNvPicPr/>
                      <p:nvPr/>
                    </p:nvPicPr>
                    <p:blipFill>
                      <a:blip r:embed="rId7"/>
                      <a:stretch>
                        <a:fillRect/>
                      </a:stretch>
                    </p:blipFill>
                    <p:spPr>
                      <a:xfrm>
                        <a:off x="1589" y="1590"/>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699" y="2507780"/>
            <a:ext cx="7993063" cy="1231106"/>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defRPr sz="4000">
                <a:solidFill>
                  <a:schemeClr val="bg1"/>
                </a:solidFill>
              </a:defRPr>
            </a:lvl1pPr>
          </a:lstStyle>
          <a:p>
            <a:pPr lvl="0"/>
            <a:r>
              <a:rPr lang="en-GB" noProof="1"/>
              <a:t>Click to edit </a:t>
            </a:r>
            <a:br>
              <a:rPr lang="en-GB" noProof="1"/>
            </a:br>
            <a:r>
              <a:rPr lang="en-GB" noProof="1"/>
              <a:t>master title style</a:t>
            </a:r>
            <a:endParaRPr lang="en-GB" noProof="0" dirty="0"/>
          </a:p>
        </p:txBody>
      </p:sp>
      <p:sp>
        <p:nvSpPr>
          <p:cNvPr id="16" name="Rectangle 3"/>
          <p:cNvSpPr>
            <a:spLocks noGrp="1" noChangeArrowheads="1"/>
          </p:cNvSpPr>
          <p:nvPr>
            <p:ph type="subTitle" idx="1" hasCustomPrompt="1"/>
          </p:nvPr>
        </p:nvSpPr>
        <p:spPr bwMode="gray">
          <a:xfrm>
            <a:off x="647699" y="3856268"/>
            <a:ext cx="7993063" cy="30777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0"/>
              </a:spcBef>
              <a:buSzTx/>
              <a:defRPr sz="2000">
                <a:solidFill>
                  <a:schemeClr val="bg1"/>
                </a:solidFill>
              </a:defRPr>
            </a:lvl1pPr>
          </a:lstStyle>
          <a:p>
            <a:pPr lvl="0"/>
            <a:r>
              <a:rPr lang="en-GB" dirty="0"/>
              <a:t>Click to edit Master text styles</a:t>
            </a:r>
          </a:p>
        </p:txBody>
      </p:sp>
    </p:spTree>
    <p:custDataLst>
      <p:tags r:id="rId2"/>
    </p:custDataLst>
    <p:extLst>
      <p:ext uri="{BB962C8B-B14F-4D97-AF65-F5344CB8AC3E}">
        <p14:creationId xmlns:p14="http://schemas.microsoft.com/office/powerpoint/2010/main" val="290971051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26"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25073307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96" name="Objekt 95"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074" name="think-cell Folie" r:id="rId6" imgW="399" imgH="399" progId="TCLayout.ActiveDocument.1">
                  <p:embed/>
                </p:oleObj>
              </mc:Choice>
              <mc:Fallback>
                <p:oleObj name="think-cell Folie" r:id="rId6" imgW="399" imgH="399" progId="TCLayout.ActiveDocument.1">
                  <p:embed/>
                  <p:pic>
                    <p:nvPicPr>
                      <p:cNvPr id="96" name="Objekt 95"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101" name="Textfeld 100"/>
          <p:cNvSpPr txBox="1"/>
          <p:nvPr userDrawn="1"/>
        </p:nvSpPr>
        <p:spPr>
          <a:xfrm>
            <a:off x="3619500" y="2106613"/>
            <a:ext cx="5186365" cy="2282676"/>
          </a:xfrm>
          <a:prstGeom prst="rect">
            <a:avLst/>
          </a:prstGeom>
          <a:noFill/>
        </p:spPr>
        <p:txBody>
          <a:bodyPr wrap="square" lIns="0" tIns="0" rIns="0" bIns="0" rtlCol="0">
            <a:spAutoFit/>
          </a:bodyPr>
          <a:lstStyle/>
          <a:p>
            <a:pPr algn="just" eaLnBrk="1" fontAlgn="auto" hangingPunct="1">
              <a:spcBef>
                <a:spcPts val="800"/>
              </a:spcBef>
              <a:spcAft>
                <a:spcPts val="0"/>
              </a:spcAft>
            </a:pPr>
            <a:r>
              <a:rPr lang="en-GB" sz="900" dirty="0">
                <a:solidFill>
                  <a:srgbClr val="FFFFFF"/>
                </a:solidFill>
                <a:latin typeface="Arial"/>
              </a:rPr>
              <a:t>                                                             The </a:t>
            </a:r>
            <a:r>
              <a:rPr lang="en-GB" sz="900" dirty="0" err="1">
                <a:solidFill>
                  <a:srgbClr val="FFFFFF"/>
                </a:solidFill>
                <a:latin typeface="Arial"/>
              </a:rPr>
              <a:t>Sidel</a:t>
            </a:r>
            <a:r>
              <a:rPr lang="en-GB" sz="900" dirty="0">
                <a:solidFill>
                  <a:srgbClr val="FFFFFF"/>
                </a:solidFill>
                <a:latin typeface="Arial"/>
              </a:rPr>
              <a:t> Group is formed by the union of two strong brands, 		 </a:t>
            </a:r>
            <a:r>
              <a:rPr lang="en-GB" sz="900" dirty="0" err="1">
                <a:solidFill>
                  <a:srgbClr val="FFFFFF"/>
                </a:solidFill>
                <a:latin typeface="Arial"/>
              </a:rPr>
              <a:t>Sidel</a:t>
            </a:r>
            <a:r>
              <a:rPr lang="en-GB" sz="900" dirty="0">
                <a:solidFill>
                  <a:srgbClr val="FFFFFF"/>
                </a:solidFill>
                <a:latin typeface="Arial"/>
              </a:rPr>
              <a:t> and </a:t>
            </a:r>
            <a:r>
              <a:rPr lang="en-GB" sz="900" dirty="0" err="1">
                <a:solidFill>
                  <a:srgbClr val="FFFFFF"/>
                </a:solidFill>
                <a:latin typeface="Arial"/>
              </a:rPr>
              <a:t>Gebo</a:t>
            </a:r>
            <a:r>
              <a:rPr lang="en-GB" sz="900" dirty="0">
                <a:solidFill>
                  <a:srgbClr val="FFFFFF"/>
                </a:solidFill>
                <a:latin typeface="Arial"/>
              </a:rPr>
              <a:t> </a:t>
            </a:r>
            <a:r>
              <a:rPr lang="en-GB" sz="900" dirty="0" err="1">
                <a:solidFill>
                  <a:srgbClr val="FFFFFF"/>
                </a:solidFill>
                <a:latin typeface="Arial"/>
              </a:rPr>
              <a:t>Cermex</a:t>
            </a:r>
            <a:r>
              <a:rPr lang="en-GB" sz="900" dirty="0">
                <a:solidFill>
                  <a:srgbClr val="FFFFFF"/>
                </a:solidFill>
                <a:latin typeface="Arial"/>
              </a:rPr>
              <a:t>. Together, we are a leading provider of 	                           equipment and services for packaging liquid, food, home and 	                         personal care products in PET, can, glass and other materials.</a:t>
            </a:r>
          </a:p>
          <a:p>
            <a:pPr algn="just" eaLnBrk="1" fontAlgn="auto" hangingPunct="1">
              <a:spcBef>
                <a:spcPts val="800"/>
              </a:spcBef>
              <a:spcAft>
                <a:spcPts val="0"/>
              </a:spcAft>
            </a:pPr>
            <a:r>
              <a:rPr lang="en-GB" sz="900" dirty="0">
                <a:solidFill>
                  <a:srgbClr val="FFFFFF"/>
                </a:solidFill>
                <a:latin typeface="Arial"/>
              </a:rPr>
              <a:t>                                                  With over 37,000 machines installed in more than 190 countries, we 	                   have nearly 170 years of experience, with a strong focus on  	                advanced systems, line engineering and innovation. Our 5,000+ 	              employees worldwide are passionate about providing complete solutions 	            that fulfil customer needs and boost the </a:t>
            </a:r>
            <a:r>
              <a:rPr lang="en-GB" sz="900" b="1" dirty="0">
                <a:solidFill>
                  <a:srgbClr val="FFFFFF"/>
                </a:solidFill>
                <a:latin typeface="Arial"/>
              </a:rPr>
              <a:t>performance</a:t>
            </a:r>
            <a:r>
              <a:rPr lang="en-GB" sz="900" dirty="0">
                <a:solidFill>
                  <a:srgbClr val="FFFFFF"/>
                </a:solidFill>
                <a:latin typeface="Arial"/>
              </a:rPr>
              <a:t> of their lines, products	          and businesses. </a:t>
            </a:r>
          </a:p>
          <a:p>
            <a:pPr algn="just" eaLnBrk="1" fontAlgn="auto" hangingPunct="1">
              <a:spcBef>
                <a:spcPts val="800"/>
              </a:spcBef>
              <a:spcAft>
                <a:spcPts val="0"/>
              </a:spcAft>
            </a:pPr>
            <a:r>
              <a:rPr lang="en-GB" sz="900" dirty="0">
                <a:solidFill>
                  <a:srgbClr val="FFFFFF"/>
                </a:solidFill>
                <a:latin typeface="Arial"/>
              </a:rPr>
              <a:t>	       Delivering this level of performance requires that we continuously </a:t>
            </a:r>
            <a:r>
              <a:rPr lang="en-GB" sz="900" b="1" dirty="0">
                <a:solidFill>
                  <a:srgbClr val="FFFFFF"/>
                </a:solidFill>
                <a:latin typeface="Arial"/>
              </a:rPr>
              <a:t>understand</a:t>
            </a:r>
            <a:r>
              <a:rPr lang="en-GB" sz="900" dirty="0">
                <a:solidFill>
                  <a:srgbClr val="FFFFFF"/>
                </a:solidFill>
                <a:latin typeface="Arial"/>
              </a:rPr>
              <a:t> 	    our customers’ challenges and commit to meeting their unique goals. We do this	 through dialogue, and by understanding the needs of their markets, production and</a:t>
            </a:r>
            <a:br>
              <a:rPr lang="en-GB" sz="900" dirty="0">
                <a:solidFill>
                  <a:srgbClr val="FFFFFF"/>
                </a:solidFill>
                <a:latin typeface="Arial"/>
              </a:rPr>
            </a:br>
            <a:r>
              <a:rPr lang="en-GB" sz="900" dirty="0">
                <a:solidFill>
                  <a:srgbClr val="FFFFFF"/>
                </a:solidFill>
                <a:latin typeface="Arial"/>
              </a:rPr>
              <a:t>                           value chains. We complement this by applying our strong technical knowledge and</a:t>
            </a:r>
            <a:br>
              <a:rPr lang="en-GB" sz="900" dirty="0">
                <a:solidFill>
                  <a:srgbClr val="FFFFFF"/>
                </a:solidFill>
                <a:latin typeface="Arial"/>
              </a:rPr>
            </a:br>
            <a:r>
              <a:rPr lang="en-GB" sz="900" dirty="0">
                <a:solidFill>
                  <a:srgbClr val="FFFFFF"/>
                </a:solidFill>
                <a:latin typeface="Arial"/>
              </a:rPr>
              <a:t>                         smart data analytics to support maximum lifetime productivity to its full potential.</a:t>
            </a:r>
          </a:p>
        </p:txBody>
      </p:sp>
      <p:sp>
        <p:nvSpPr>
          <p:cNvPr id="111" name="Textfeld 110"/>
          <p:cNvSpPr txBox="1"/>
          <p:nvPr userDrawn="1"/>
        </p:nvSpPr>
        <p:spPr>
          <a:xfrm>
            <a:off x="3619500" y="4547459"/>
            <a:ext cx="5186365" cy="153888"/>
          </a:xfrm>
          <a:prstGeom prst="rect">
            <a:avLst/>
          </a:prstGeom>
          <a:noFill/>
        </p:spPr>
        <p:txBody>
          <a:bodyPr wrap="square" lIns="0" tIns="0" rIns="0" bIns="0" rtlCol="0">
            <a:spAutoFit/>
          </a:bodyPr>
          <a:lstStyle/>
          <a:p>
            <a:pPr eaLnBrk="1" fontAlgn="auto" hangingPunct="1">
              <a:spcBef>
                <a:spcPts val="800"/>
              </a:spcBef>
              <a:spcAft>
                <a:spcPts val="0"/>
              </a:spcAft>
            </a:pPr>
            <a:r>
              <a:rPr lang="en-GB" sz="1000" b="1" dirty="0">
                <a:solidFill>
                  <a:srgbClr val="FFFFFF"/>
                </a:solidFill>
                <a:latin typeface="Arial"/>
              </a:rPr>
              <a:t>                </a:t>
            </a:r>
            <a:r>
              <a:rPr lang="en-GB" sz="900" dirty="0">
                <a:solidFill>
                  <a:srgbClr val="FFFFFF"/>
                </a:solidFill>
                <a:latin typeface="Arial"/>
              </a:rPr>
              <a:t>We call it </a:t>
            </a:r>
            <a:r>
              <a:rPr lang="en-GB" sz="1000" b="1" dirty="0">
                <a:solidFill>
                  <a:srgbClr val="FFFFFF"/>
                </a:solidFill>
                <a:latin typeface="Arial"/>
              </a:rPr>
              <a:t>Performance through Understanding.</a:t>
            </a:r>
            <a:endParaRPr lang="en-GB" b="1" dirty="0">
              <a:solidFill>
                <a:srgbClr val="FFFFFF"/>
              </a:solidFill>
              <a:latin typeface="Arial"/>
            </a:endParaRPr>
          </a:p>
        </p:txBody>
      </p:sp>
      <p:sp>
        <p:nvSpPr>
          <p:cNvPr id="99" name="Slide Number Placeholder 4"/>
          <p:cNvSpPr txBox="1">
            <a:spLocks/>
          </p:cNvSpPr>
          <p:nvPr userDrawn="1"/>
        </p:nvSpPr>
        <p:spPr>
          <a:xfrm>
            <a:off x="657225" y="6551224"/>
            <a:ext cx="545021"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b="1" dirty="0">
                <a:solidFill>
                  <a:srgbClr val="E64B00"/>
                </a:solidFill>
              </a:rPr>
              <a:t>sidel.com</a:t>
            </a:r>
          </a:p>
        </p:txBody>
      </p:sp>
    </p:spTree>
    <p:custDataLst>
      <p:tags r:id="rId2"/>
    </p:custDataLst>
    <p:extLst>
      <p:ext uri="{BB962C8B-B14F-4D97-AF65-F5344CB8AC3E}">
        <p14:creationId xmlns:p14="http://schemas.microsoft.com/office/powerpoint/2010/main" val="31234201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Cliquez pour modifier le style du titre</a:t>
            </a:r>
            <a:endParaRPr lang="en-GB" dirty="0"/>
          </a:p>
        </p:txBody>
      </p:sp>
    </p:spTree>
    <p:extLst>
      <p:ext uri="{BB962C8B-B14F-4D97-AF65-F5344CB8AC3E}">
        <p14:creationId xmlns:p14="http://schemas.microsoft.com/office/powerpoint/2010/main" val="395343804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
        <p:nvSpPr>
          <p:cNvPr id="10" name="Inhaltsplatzhalter 9"/>
          <p:cNvSpPr>
            <a:spLocks noGrp="1"/>
          </p:cNvSpPr>
          <p:nvPr>
            <p:ph sz="quarter" idx="11" hasCustomPrompt="1"/>
          </p:nvPr>
        </p:nvSpPr>
        <p:spPr>
          <a:xfrm>
            <a:off x="647700" y="1485901"/>
            <a:ext cx="7993063" cy="4498974"/>
          </a:xfrm>
        </p:spPr>
        <p:txBody>
          <a:bodyPr/>
          <a:lstStyle>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3127978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9" name="Inhaltsplatzhalter 8"/>
          <p:cNvSpPr>
            <a:spLocks noGrp="1"/>
          </p:cNvSpPr>
          <p:nvPr>
            <p:ph sz="quarter" idx="11" hasCustomPrompt="1"/>
          </p:nvPr>
        </p:nvSpPr>
        <p:spPr>
          <a:xfrm>
            <a:off x="647701" y="1485901"/>
            <a:ext cx="7993064" cy="4498974"/>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1253483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and pictur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449579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97804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icture a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700" y="1489076"/>
            <a:ext cx="2516188" cy="4495799"/>
          </a:xfrm>
        </p:spPr>
        <p:txBody>
          <a:bodyPr/>
          <a:lstStyle/>
          <a:p>
            <a:pPr lvl="0"/>
            <a:r>
              <a:rPr lang="en-GB" noProof="0" dirty="0"/>
              <a:t>Click in the icon to add an image</a:t>
            </a:r>
          </a:p>
        </p:txBody>
      </p:sp>
      <p:sp>
        <p:nvSpPr>
          <p:cNvPr id="4" name="Textplatzhalter 3"/>
          <p:cNvSpPr>
            <a:spLocks noGrp="1"/>
          </p:cNvSpPr>
          <p:nvPr>
            <p:ph type="body" sz="quarter" idx="12" hasCustomPrompt="1"/>
          </p:nvPr>
        </p:nvSpPr>
        <p:spPr>
          <a:xfrm>
            <a:off x="3379788" y="1489075"/>
            <a:ext cx="5260975" cy="449580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3139549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Pictur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699" y="1489076"/>
            <a:ext cx="7993063" cy="449579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2636062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Full size picture">
    <p:spTree>
      <p:nvGrpSpPr>
        <p:cNvPr id="1" name=""/>
        <p:cNvGrpSpPr/>
        <p:nvPr/>
      </p:nvGrpSpPr>
      <p:grpSpPr>
        <a:xfrm>
          <a:off x="0" y="0"/>
          <a:ext cx="0" cy="0"/>
          <a:chOff x="0" y="0"/>
          <a:chExt cx="0" cy="0"/>
        </a:xfrm>
      </p:grpSpPr>
      <p:sp>
        <p:nvSpPr>
          <p:cNvPr id="11" name="Bildplatzhalter 10"/>
          <p:cNvSpPr>
            <a:spLocks noGrp="1"/>
          </p:cNvSpPr>
          <p:nvPr>
            <p:ph type="pic" sz="quarter" idx="11" hasCustomPrompt="1"/>
          </p:nvPr>
        </p:nvSpPr>
        <p:spPr>
          <a:xfrm>
            <a:off x="647699" y="334800"/>
            <a:ext cx="7993063" cy="5650075"/>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538343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 pictures V righ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2139949"/>
          </a:xfrm>
        </p:spPr>
        <p:txBody>
          <a:bodyPr/>
          <a:lstStyle/>
          <a:p>
            <a:pPr lvl="0"/>
            <a:r>
              <a:rPr lang="en-GB" noProof="0" dirty="0"/>
              <a:t>Click in the icon to add an image</a:t>
            </a:r>
          </a:p>
        </p:txBody>
      </p:sp>
      <p:sp>
        <p:nvSpPr>
          <p:cNvPr id="4" name="Bildplatzhalter 3"/>
          <p:cNvSpPr>
            <a:spLocks noGrp="1"/>
          </p:cNvSpPr>
          <p:nvPr>
            <p:ph type="pic" sz="quarter" idx="12" hasCustomPrompt="1"/>
          </p:nvPr>
        </p:nvSpPr>
        <p:spPr>
          <a:xfrm>
            <a:off x="6124575" y="3844925"/>
            <a:ext cx="2516188"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4243257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oleObject" Target="../embeddings/oleObject1.bin"/><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vmlDrawing" Target="../drawings/vmlDrawing1.v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2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78" name="think-cell Folie" r:id="rId26" imgW="399" imgH="399" progId="TCLayout.ActiveDocument.1">
                  <p:embed/>
                </p:oleObj>
              </mc:Choice>
              <mc:Fallback>
                <p:oleObj name="think-cell Folie" r:id="rId26" imgW="399" imgH="399" progId="TCLayout.ActiveDocument.1">
                  <p:embed/>
                  <p:pic>
                    <p:nvPicPr>
                      <p:cNvPr id="85" name="Objekt 84" hidden="1"/>
                      <p:cNvPicPr/>
                      <p:nvPr/>
                    </p:nvPicPr>
                    <p:blipFill>
                      <a:blip r:embed="rId2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de-DE" noProof="1"/>
              <a:t>Titelmasterformat durch Klicken bearbeiten</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6" name="Footer Placeholder 3"/>
          <p:cNvSpPr txBox="1">
            <a:spLocks/>
          </p:cNvSpPr>
          <p:nvPr/>
        </p:nvSpPr>
        <p:spPr>
          <a:xfrm>
            <a:off x="1378446" y="6471704"/>
            <a:ext cx="2526333"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US">
                <a:solidFill>
                  <a:srgbClr val="7F7F7F"/>
                </a:solidFill>
              </a:rPr>
              <a:t>AA028 – Cardan Joint Cutting Unit</a:t>
            </a:r>
            <a:r>
              <a:rPr lang="en-GB">
                <a:solidFill>
                  <a:srgbClr val="7F7F7F"/>
                </a:solidFill>
              </a:rPr>
              <a:t>, </a:t>
            </a:r>
            <a:fld id="{AF6A7A01-F0BB-4441-BAB9-3E7CB064C4A1}" type="datetime4">
              <a:rPr lang="en-GB" smtClean="0">
                <a:solidFill>
                  <a:srgbClr val="7F7F7F"/>
                </a:solidFill>
              </a:rPr>
              <a:pPr eaLnBrk="1" fontAlgn="auto" hangingPunct="1">
                <a:spcBef>
                  <a:spcPts val="0"/>
                </a:spcBef>
                <a:spcAft>
                  <a:spcPts val="0"/>
                </a:spcAft>
                <a:defRPr/>
              </a:pPr>
              <a:t>25 June 2019</a:t>
            </a:fld>
            <a:endParaRPr lang="en-GB" dirty="0">
              <a:solidFill>
                <a:srgbClr val="7F7F7F"/>
              </a:solidFill>
            </a:endParaRP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dirty="0">
                <a:solidFill>
                  <a:srgbClr val="7F7F7F"/>
                </a:solidFill>
              </a:rPr>
              <a:t>Page </a:t>
            </a:r>
            <a:fld id="{7873E190-40CF-412D-9604-1EFCEB1508B2}" type="slidenum">
              <a:rPr lang="en-GB" smtClean="0">
                <a:solidFill>
                  <a:srgbClr val="7F7F7F"/>
                </a:solidFill>
              </a:rPr>
              <a:pPr eaLnBrk="1" fontAlgn="auto" hangingPunct="1">
                <a:spcBef>
                  <a:spcPts val="0"/>
                </a:spcBef>
                <a:spcAft>
                  <a:spcPts val="0"/>
                </a:spcAft>
              </a:pPr>
              <a:t>‹#›</a:t>
            </a:fld>
            <a:endParaRPr lang="en-GB" dirty="0">
              <a:solidFill>
                <a:srgbClr val="7F7F7F"/>
              </a:solidFill>
            </a:endParaRPr>
          </a:p>
        </p:txBody>
      </p:sp>
      <p:grpSp>
        <p:nvGrpSpPr>
          <p:cNvPr id="88" name="Group 7"/>
          <p:cNvGrpSpPr>
            <a:grpSpLocks/>
          </p:cNvGrpSpPr>
          <p:nvPr/>
        </p:nvGrpSpPr>
        <p:grpSpPr bwMode="auto">
          <a:xfrm>
            <a:off x="7722394" y="6498640"/>
            <a:ext cx="921544" cy="252408"/>
            <a:chOff x="1005" y="1644"/>
            <a:chExt cx="3749" cy="1030"/>
          </a:xfrm>
        </p:grpSpPr>
        <p:sp>
          <p:nvSpPr>
            <p:cNvPr id="8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grpSp>
      <p:cxnSp>
        <p:nvCxnSpPr>
          <p:cNvPr id="49" name="Straight Connector 48"/>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5" name="MSIPCMa5e34b6280055be219d12ffa" descr="{&quot;HashCode&quot;:-1488328267,&quot;Placement&quot;:&quot;Footer&quot;,&quot;Top&quot;:521.6203,&quot;Left&quot;:333.911743,&quot;SlideWidth&quot;:720,&quot;SlideHeight&quot;:540}"/>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it-IT" sz="900">
                <a:solidFill>
                  <a:srgbClr val="7F7F7F"/>
                </a:solidFill>
                <a:latin typeface="Arial" panose="020B0604020202020204" pitchFamily="34" charset="0"/>
              </a:rPr>
              <a:t>General</a:t>
            </a:r>
            <a:endParaRPr lang="it-IT" sz="900" dirty="0" err="1">
              <a:solidFill>
                <a:srgbClr val="7F7F7F"/>
              </a:solidFill>
              <a:latin typeface="Arial" panose="020B0604020202020204" pitchFamily="34" charset="0"/>
            </a:endParaRPr>
          </a:p>
        </p:txBody>
      </p:sp>
    </p:spTree>
    <p:custDataLst>
      <p:tags r:id="rId24"/>
    </p:custDataLst>
    <p:extLst>
      <p:ext uri="{BB962C8B-B14F-4D97-AF65-F5344CB8AC3E}">
        <p14:creationId xmlns:p14="http://schemas.microsoft.com/office/powerpoint/2010/main" val="2188482918"/>
      </p:ext>
    </p:extLst>
  </p:cSld>
  <p:clrMap bg1="dk1" tx1="lt1" bg2="dk2" tx2="lt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 id="2147483712" r:id="rId20"/>
    <p:sldLayoutId id="2147483713" r:id="rId2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2.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vmlDrawing" Target="../drawings/vmlDrawing6.vml"/><Relationship Id="rId6" Type="http://schemas.openxmlformats.org/officeDocument/2006/relationships/image" Target="../media/image7.png"/><Relationship Id="rId11" Type="http://schemas.openxmlformats.org/officeDocument/2006/relationships/image" Target="../media/image12.jpeg"/><Relationship Id="rId5" Type="http://schemas.openxmlformats.org/officeDocument/2006/relationships/image" Target="../media/image6.emf"/><Relationship Id="rId10" Type="http://schemas.openxmlformats.org/officeDocument/2006/relationships/image" Target="../media/image11.jpeg"/><Relationship Id="rId4" Type="http://schemas.openxmlformats.org/officeDocument/2006/relationships/oleObject" Target="../embeddings/oleObject6.bin"/><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2"/>
          <p:cNvGrpSpPr>
            <a:grpSpLocks/>
          </p:cNvGrpSpPr>
          <p:nvPr/>
        </p:nvGrpSpPr>
        <p:grpSpPr bwMode="auto">
          <a:xfrm>
            <a:off x="649288" y="1770106"/>
            <a:ext cx="7991475" cy="4041776"/>
            <a:chOff x="650875" y="1906524"/>
            <a:chExt cx="7991475" cy="4042232"/>
          </a:xfrm>
        </p:grpSpPr>
        <p:sp>
          <p:nvSpPr>
            <p:cNvPr id="21" name="Rechteck 3"/>
            <p:cNvSpPr/>
            <p:nvPr/>
          </p:nvSpPr>
          <p:spPr>
            <a:xfrm>
              <a:off x="650875" y="1906525"/>
              <a:ext cx="3889375" cy="37628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0" marR="0" lvl="0" indent="0" algn="l" defTabSz="914400" rtl="0" eaLnBrk="1" fontAlgn="auto" latinLnBrk="0" hangingPunct="1">
                <a:lnSpc>
                  <a:spcPct val="100000"/>
                </a:lnSpc>
                <a:spcBef>
                  <a:spcPts val="300"/>
                </a:spcBef>
                <a:spcAft>
                  <a:spcPts val="0"/>
                </a:spcAft>
                <a:buClr>
                  <a:srgbClr val="FF6600"/>
                </a:buClr>
                <a:buSzTx/>
                <a:buFontTx/>
                <a:buNone/>
                <a:tabLst/>
                <a:defRPr/>
              </a:pPr>
              <a:r>
                <a:rPr kumimoji="0" lang="en-GB" sz="1400" b="1" i="0" u="none" strike="noStrike" kern="1200" cap="none" spc="0" normalizeH="0" baseline="0" noProof="0" dirty="0">
                  <a:ln>
                    <a:noFill/>
                  </a:ln>
                  <a:solidFill>
                    <a:srgbClr val="FFFFFF"/>
                  </a:solidFill>
                  <a:effectLst/>
                  <a:uLnTx/>
                  <a:uFillTx/>
                  <a:latin typeface="Arial"/>
                  <a:ea typeface="MS PGothic" pitchFamily="34" charset="-128"/>
                  <a:cs typeface="+mn-cs"/>
                </a:rPr>
                <a:t>VALUE AND BENEFITS</a:t>
              </a:r>
            </a:p>
          </p:txBody>
        </p:sp>
        <p:sp>
          <p:nvSpPr>
            <p:cNvPr id="22" name="Rechteck 4"/>
            <p:cNvSpPr>
              <a:spLocks/>
            </p:cNvSpPr>
            <p:nvPr/>
          </p:nvSpPr>
          <p:spPr>
            <a:xfrm>
              <a:off x="650875" y="2295507"/>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2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Rechteck 11"/>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marR="0" lvl="0" indent="-190500" algn="l" defTabSz="914400" rtl="0" eaLnBrk="1" fontAlgn="base" latinLnBrk="0" hangingPunct="1">
                <a:lnSpc>
                  <a:spcPct val="100000"/>
                </a:lnSpc>
                <a:spcBef>
                  <a:spcPts val="300"/>
                </a:spcBef>
                <a:spcAft>
                  <a:spcPts val="0"/>
                </a:spcAft>
                <a:buClr>
                  <a:srgbClr val="E64B00"/>
                </a:buClr>
                <a:buSzTx/>
                <a:buFontTx/>
                <a:buNone/>
                <a:tabLst/>
                <a:defRPr/>
              </a:pPr>
              <a:r>
                <a:rPr kumimoji="0" lang="de-CH" altLang="de-DE" sz="1400" b="1" i="0" u="none" strike="noStrike" kern="1200" cap="none" spc="0" normalizeH="0" baseline="0" noProof="1">
                  <a:ln>
                    <a:noFill/>
                  </a:ln>
                  <a:solidFill>
                    <a:srgbClr val="FFFFFF"/>
                  </a:solidFill>
                  <a:effectLst/>
                  <a:uLnTx/>
                  <a:uFillTx/>
                  <a:latin typeface="Arial" charset="0"/>
                  <a:ea typeface="+mn-ea"/>
                  <a:cs typeface="Arial" charset="0"/>
                </a:rPr>
                <a:t>DESCRIPTION</a:t>
              </a:r>
              <a:endParaRPr kumimoji="0" lang="en-GB" altLang="de-DE" sz="1400" b="0" i="0" u="none" strike="noStrike" kern="1200" cap="none" spc="0" normalizeH="0" baseline="0" noProof="0" dirty="0">
                <a:ln>
                  <a:noFill/>
                </a:ln>
                <a:solidFill>
                  <a:srgbClr val="FFFFFF"/>
                </a:solidFill>
                <a:effectLst/>
                <a:uLnTx/>
                <a:uFillTx/>
                <a:latin typeface="Arial" charset="0"/>
                <a:ea typeface="+mn-ea"/>
                <a:cs typeface="Arial" charset="0"/>
              </a:endParaRPr>
            </a:p>
          </p:txBody>
        </p:sp>
        <p:sp>
          <p:nvSpPr>
            <p:cNvPr id="24" name="Rechteck 12"/>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200" b="0" i="0" u="none" strike="noStrike" kern="1200" cap="none" spc="0" normalizeH="0" baseline="0" noProof="0" dirty="0">
                <a:ln>
                  <a:noFill/>
                </a:ln>
                <a:solidFill>
                  <a:srgbClr val="000000"/>
                </a:solidFill>
                <a:effectLst/>
                <a:uLnTx/>
                <a:uFillTx/>
                <a:latin typeface="Arial"/>
                <a:ea typeface="宋体" charset="-122"/>
                <a:cs typeface="+mn-cs"/>
              </a:endParaRPr>
            </a:p>
          </p:txBody>
        </p:sp>
      </p:grpSp>
      <p:graphicFrame>
        <p:nvGraphicFramePr>
          <p:cNvPr id="19458" name="Objekt 5"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130" name="think-cell Folie" r:id="rId4" imgW="360" imgH="360" progId="TCLayout.ActiveDocument.1">
                  <p:embed/>
                </p:oleObj>
              </mc:Choice>
              <mc:Fallback>
                <p:oleObj name="think-cell Folie" r:id="rId4" imgW="360" imgH="360" progId="TCLayout.ActiveDocument.1">
                  <p:embed/>
                  <p:pic>
                    <p:nvPicPr>
                      <p:cNvPr id="19458" name="Objek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76" name="Title 1"/>
          <p:cNvSpPr>
            <a:spLocks noGrp="1"/>
          </p:cNvSpPr>
          <p:nvPr>
            <p:ph type="title"/>
          </p:nvPr>
        </p:nvSpPr>
        <p:spPr>
          <a:xfrm>
            <a:off x="647700" y="334800"/>
            <a:ext cx="7993063" cy="461665"/>
          </a:xfrm>
        </p:spPr>
        <p:txBody>
          <a:bodyPr/>
          <a:lstStyle/>
          <a:p>
            <a:r>
              <a:rPr lang="fr-FR" altLang="fr-FR" dirty="0"/>
              <a:t>Réduisez vos couts de maintenance</a:t>
            </a:r>
          </a:p>
        </p:txBody>
      </p:sp>
      <p:sp>
        <p:nvSpPr>
          <p:cNvPr id="19477" name="Text Placeholder 2"/>
          <p:cNvSpPr>
            <a:spLocks noGrp="1"/>
          </p:cNvSpPr>
          <p:nvPr>
            <p:ph type="body" sz="quarter" idx="4294967295"/>
          </p:nvPr>
        </p:nvSpPr>
        <p:spPr>
          <a:xfrm>
            <a:off x="647700" y="1439180"/>
            <a:ext cx="7997825" cy="307975"/>
          </a:xfrm>
        </p:spPr>
        <p:txBody>
          <a:bodyPr/>
          <a:lstStyle/>
          <a:p>
            <a:r>
              <a:rPr lang="fr-FR" altLang="fr-FR" dirty="0"/>
              <a:t>Nouveau joint du module de </a:t>
            </a:r>
            <a:r>
              <a:rPr lang="fr-FR" dirty="0"/>
              <a:t>coupe</a:t>
            </a:r>
            <a:endParaRPr lang="fr-FR" altLang="fr-FR" dirty="0"/>
          </a:p>
        </p:txBody>
      </p:sp>
      <p:sp>
        <p:nvSpPr>
          <p:cNvPr id="19479" name="BainBulletsConfiguration" hidden="1"/>
          <p:cNvSpPr txBox="1">
            <a:spLocks noChangeArrowheads="1"/>
          </p:cNvSpPr>
          <p:nvPr/>
        </p:nvSpPr>
        <p:spPr bwMode="auto">
          <a:xfrm>
            <a:off x="12700" y="12700"/>
            <a:ext cx="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rgbClr val="E64B00"/>
              </a:buClr>
              <a:buSzTx/>
              <a:buFontTx/>
              <a:buNone/>
              <a:tabLst/>
              <a:defRPr/>
            </a:pPr>
            <a:endParaRPr kumimoji="0" lang="en-US" altLang="fr-FR" sz="1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7" name="Rectangle 6"/>
          <p:cNvSpPr/>
          <p:nvPr/>
        </p:nvSpPr>
        <p:spPr>
          <a:xfrm>
            <a:off x="625849" y="2169005"/>
            <a:ext cx="3816000" cy="1264962"/>
          </a:xfrm>
          <a:prstGeom prst="rect">
            <a:avLst/>
          </a:prstGeom>
        </p:spPr>
        <p:txBody>
          <a:bodyPr wrap="square">
            <a:spAutoFit/>
          </a:bodyPr>
          <a:lstStyle/>
          <a:p>
            <a:pPr marL="182563" lvl="0" indent="-182563" algn="just" eaLnBrk="0" hangingPunct="0">
              <a:spcBef>
                <a:spcPct val="45000"/>
              </a:spcBef>
              <a:buClr>
                <a:srgbClr val="E64B00"/>
              </a:buClr>
              <a:buFont typeface="Wingdings" pitchFamily="2" charset="2"/>
              <a:buChar char="§"/>
              <a:defRPr/>
            </a:pPr>
            <a:r>
              <a:rPr lang="fr-FR" sz="1200" dirty="0"/>
              <a:t>Réduction du temps et des coûts de maintenance</a:t>
            </a:r>
          </a:p>
          <a:p>
            <a:pPr marL="182563" lvl="0" indent="-182563" algn="just" eaLnBrk="0" hangingPunct="0">
              <a:spcBef>
                <a:spcPct val="45000"/>
              </a:spcBef>
              <a:buClr>
                <a:srgbClr val="E64B00"/>
              </a:buClr>
              <a:buFont typeface="Wingdings" pitchFamily="2" charset="2"/>
              <a:buChar char="§"/>
              <a:defRPr/>
            </a:pPr>
            <a:r>
              <a:rPr lang="fr-FR" sz="1200" dirty="0"/>
              <a:t>Procédures de maintenance simplifiées</a:t>
            </a:r>
          </a:p>
          <a:p>
            <a:pPr marL="182563" lvl="0" indent="-182563" algn="just" eaLnBrk="0" hangingPunct="0">
              <a:spcBef>
                <a:spcPct val="45000"/>
              </a:spcBef>
              <a:buClr>
                <a:srgbClr val="E64B00"/>
              </a:buClr>
              <a:buFont typeface="Wingdings" pitchFamily="2" charset="2"/>
              <a:buChar char="§"/>
              <a:defRPr/>
            </a:pPr>
            <a:r>
              <a:rPr lang="fr-FR" sz="1200" dirty="0"/>
              <a:t>Réduction du temps d'arrêt de la machine</a:t>
            </a:r>
          </a:p>
          <a:p>
            <a:pPr marL="182563" lvl="0" indent="-182563" algn="just" eaLnBrk="0" hangingPunct="0">
              <a:spcBef>
                <a:spcPct val="45000"/>
              </a:spcBef>
              <a:buClr>
                <a:srgbClr val="E64B00"/>
              </a:buClr>
              <a:buFont typeface="Wingdings" pitchFamily="2" charset="2"/>
              <a:buChar char="§"/>
              <a:defRPr/>
            </a:pPr>
            <a:r>
              <a:rPr lang="fr-FR" sz="1200" dirty="0"/>
              <a:t>Plus d'efficacité (composant plus durable permettant un contrôle plus précis)</a:t>
            </a:r>
            <a:endParaRPr lang="en-US" sz="1200" dirty="0">
              <a:solidFill>
                <a:srgbClr val="000000"/>
              </a:solidFill>
            </a:endParaRPr>
          </a:p>
        </p:txBody>
      </p:sp>
      <p:sp>
        <p:nvSpPr>
          <p:cNvPr id="9" name="Rectangle 8">
            <a:extLst>
              <a:ext uri="{FF2B5EF4-FFF2-40B4-BE49-F238E27FC236}">
                <a16:creationId xmlns:a16="http://schemas.microsoft.com/office/drawing/2014/main" id="{CF44C1F8-6FC3-4515-B08E-1A90733BAFE7}"/>
              </a:ext>
            </a:extLst>
          </p:cNvPr>
          <p:cNvSpPr/>
          <p:nvPr/>
        </p:nvSpPr>
        <p:spPr>
          <a:xfrm>
            <a:off x="4759150" y="2187053"/>
            <a:ext cx="3816000" cy="2199833"/>
          </a:xfrm>
          <a:prstGeom prst="rect">
            <a:avLst/>
          </a:prstGeom>
        </p:spPr>
        <p:txBody>
          <a:bodyPr wrap="square">
            <a:spAutoFit/>
          </a:bodyPr>
          <a:lstStyle/>
          <a:p>
            <a:pPr marL="182563" lvl="0" indent="-182563" algn="just" eaLnBrk="0" hangingPunct="0">
              <a:spcBef>
                <a:spcPct val="45000"/>
              </a:spcBef>
              <a:buClr>
                <a:srgbClr val="E64B00"/>
              </a:buClr>
              <a:buFont typeface="Wingdings" pitchFamily="2" charset="2"/>
              <a:buChar char="§"/>
              <a:defRPr/>
            </a:pPr>
            <a:r>
              <a:rPr lang="fr-FR" sz="1100" dirty="0"/>
              <a:t>Le joint Oldham de l'unité de coupe permet le mouvement du rouleau de coupe à travers la courroie de transmission et permet en même temps le calage de la coupe en fonction du format de l'étiquette.</a:t>
            </a:r>
          </a:p>
          <a:p>
            <a:pPr marL="182563" lvl="0" indent="-182563" algn="just" eaLnBrk="0" hangingPunct="0">
              <a:spcBef>
                <a:spcPct val="45000"/>
              </a:spcBef>
              <a:buClr>
                <a:srgbClr val="E64B00"/>
              </a:buClr>
              <a:buFont typeface="Wingdings" pitchFamily="2" charset="2"/>
              <a:buChar char="§"/>
              <a:defRPr/>
            </a:pPr>
            <a:r>
              <a:rPr lang="fr-FR" sz="1100" dirty="0"/>
              <a:t>Avec cette mise à niveau, le joint Oldham est remplacé par le joint Cardan: ce nouveau composant n'est pas soumis à l'usure, ce qui permet de réduire le temps et les coûts de maintenance (il élimine totalement la maintenance ordinaire) et de réduire les temps d'arrêt de la machine. Cette nouvelle articulation garantit un mouvement plus précis et mieux contrôlé, profitant pleinement de la qualité de l'étiquetage</a:t>
            </a:r>
            <a:endParaRPr lang="en-US" sz="1100" dirty="0">
              <a:solidFill>
                <a:srgbClr val="000000"/>
              </a:solidFill>
            </a:endParaRPr>
          </a:p>
        </p:txBody>
      </p:sp>
      <p:cxnSp>
        <p:nvCxnSpPr>
          <p:cNvPr id="17" name="Connettore 1 16"/>
          <p:cNvCxnSpPr/>
          <p:nvPr/>
        </p:nvCxnSpPr>
        <p:spPr>
          <a:xfrm>
            <a:off x="3459322" y="4228013"/>
            <a:ext cx="0" cy="1512000"/>
          </a:xfrm>
          <a:prstGeom prst="line">
            <a:avLst/>
          </a:prstGeom>
          <a:ln w="28575">
            <a:solidFill>
              <a:srgbClr val="E74E0F"/>
            </a:solidFill>
          </a:ln>
        </p:spPr>
        <p:style>
          <a:lnRef idx="1">
            <a:schemeClr val="accent1"/>
          </a:lnRef>
          <a:fillRef idx="0">
            <a:schemeClr val="accent1"/>
          </a:fillRef>
          <a:effectRef idx="0">
            <a:schemeClr val="accent1"/>
          </a:effectRef>
          <a:fontRef idx="minor">
            <a:schemeClr val="tx1"/>
          </a:fontRef>
        </p:style>
      </p:cxnSp>
      <p:pic>
        <p:nvPicPr>
          <p:cNvPr id="18" name="Immagine 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797109" y="4371389"/>
            <a:ext cx="1643027" cy="138732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9" name="CasellaDiTesto 2"/>
          <p:cNvSpPr txBox="1">
            <a:spLocks noChangeArrowheads="1"/>
          </p:cNvSpPr>
          <p:nvPr/>
        </p:nvSpPr>
        <p:spPr bwMode="auto">
          <a:xfrm>
            <a:off x="4810926" y="4386887"/>
            <a:ext cx="936000" cy="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no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sz="800" b="1">
                <a:solidFill>
                  <a:schemeClr val="folHlink"/>
                </a:solidFill>
              </a:rPr>
              <a:t>Labelling station</a:t>
            </a:r>
            <a:endParaRPr lang="it-IT" altLang="it-IT" sz="800"/>
          </a:p>
        </p:txBody>
      </p:sp>
      <p:sp>
        <p:nvSpPr>
          <p:cNvPr id="25" name="Oval 25"/>
          <p:cNvSpPr>
            <a:spLocks noChangeArrowheads="1"/>
          </p:cNvSpPr>
          <p:nvPr/>
        </p:nvSpPr>
        <p:spPr bwMode="auto">
          <a:xfrm>
            <a:off x="5985042" y="4407065"/>
            <a:ext cx="405151" cy="608547"/>
          </a:xfrm>
          <a:prstGeom prst="ellipse">
            <a:avLst/>
          </a:prstGeom>
          <a:noFill/>
          <a:ln w="1905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it-IT" altLang="it-IT"/>
          </a:p>
        </p:txBody>
      </p:sp>
      <p:cxnSp>
        <p:nvCxnSpPr>
          <p:cNvPr id="26" name="Connettore 2 25"/>
          <p:cNvCxnSpPr/>
          <p:nvPr/>
        </p:nvCxnSpPr>
        <p:spPr bwMode="auto">
          <a:xfrm>
            <a:off x="6328232" y="4930384"/>
            <a:ext cx="248759" cy="289653"/>
          </a:xfrm>
          <a:prstGeom prst="straightConnector1">
            <a:avLst/>
          </a:prstGeom>
          <a:ln w="12700">
            <a:solidFill>
              <a:srgbClr val="E64B00"/>
            </a:solidFill>
            <a:tailEnd type="triangle"/>
          </a:ln>
        </p:spPr>
        <p:style>
          <a:lnRef idx="1">
            <a:schemeClr val="accent1"/>
          </a:lnRef>
          <a:fillRef idx="0">
            <a:schemeClr val="accent1"/>
          </a:fillRef>
          <a:effectRef idx="0">
            <a:schemeClr val="accent1"/>
          </a:effectRef>
          <a:fontRef idx="minor">
            <a:schemeClr val="tx1"/>
          </a:fontRef>
        </p:style>
      </p:cxnSp>
      <p:sp>
        <p:nvSpPr>
          <p:cNvPr id="27" name="CasellaDiTesto 2"/>
          <p:cNvSpPr txBox="1">
            <a:spLocks noChangeArrowheads="1"/>
          </p:cNvSpPr>
          <p:nvPr/>
        </p:nvSpPr>
        <p:spPr bwMode="auto">
          <a:xfrm>
            <a:off x="6474508" y="5220037"/>
            <a:ext cx="864000" cy="144000"/>
          </a:xfrm>
          <a:prstGeom prst="rect">
            <a:avLst/>
          </a:prstGeom>
          <a:noFill/>
          <a:ln w="63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000" tIns="36000" rIns="36000" bIns="36000" anchor="ct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sz="800" b="1">
                <a:solidFill>
                  <a:schemeClr val="folHlink"/>
                </a:solidFill>
              </a:rPr>
              <a:t>Cutting module</a:t>
            </a:r>
            <a:endParaRPr lang="it-IT" altLang="it-IT" sz="800"/>
          </a:p>
        </p:txBody>
      </p:sp>
      <p:pic>
        <p:nvPicPr>
          <p:cNvPr id="28" name="Immagine 1"/>
          <p:cNvPicPr>
            <a:picLocks noChangeAspect="1"/>
          </p:cNvPicPr>
          <p:nvPr/>
        </p:nvPicPr>
        <p:blipFill>
          <a:blip r:embed="rId7" cstate="print">
            <a:extLst>
              <a:ext uri="{28A0092B-C50C-407E-A947-70E740481C1C}">
                <a14:useLocalDpi xmlns:a14="http://schemas.microsoft.com/office/drawing/2010/main" val="0"/>
              </a:ext>
            </a:extLst>
          </a:blip>
          <a:srcRect l="1877" t="6297" r="10574" b="10258"/>
          <a:stretch>
            <a:fillRect/>
          </a:stretch>
        </p:blipFill>
        <p:spPr bwMode="auto">
          <a:xfrm>
            <a:off x="3562876" y="4549340"/>
            <a:ext cx="937343" cy="1145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CasellaDiTesto 2"/>
          <p:cNvSpPr txBox="1">
            <a:spLocks noChangeArrowheads="1"/>
          </p:cNvSpPr>
          <p:nvPr/>
        </p:nvSpPr>
        <p:spPr bwMode="auto">
          <a:xfrm>
            <a:off x="3635838" y="4203305"/>
            <a:ext cx="792000" cy="318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spAutoFit/>
          </a:bodyPr>
          <a:lstStyle>
            <a:defPPr>
              <a:defRPr lang="en-US"/>
            </a:defPPr>
            <a:lvl1pPr>
              <a:defRPr sz="800" b="1">
                <a:solidFill>
                  <a:schemeClr val="folHlink"/>
                </a:solidFill>
                <a:latin typeface="Arial" panose="020B0604020202020204" pitchFamily="34" charset="0"/>
                <a:ea typeface="ＭＳ Ｐゴシック" panose="020B0600070205080204" pitchFamily="34" charset="-128"/>
              </a:defRPr>
            </a:lvl1pPr>
            <a:lvl2pPr marL="742950" indent="-285750">
              <a:defRPr>
                <a:latin typeface="Arial" panose="020B0604020202020204" pitchFamily="34" charset="0"/>
                <a:ea typeface="ＭＳ Ｐゴシック" panose="020B0600070205080204" pitchFamily="34" charset="-128"/>
              </a:defRPr>
            </a:lvl2pPr>
            <a:lvl3pPr marL="1143000" indent="-228600">
              <a:defRPr>
                <a:latin typeface="Arial" panose="020B0604020202020204" pitchFamily="34" charset="0"/>
                <a:ea typeface="ＭＳ Ｐゴシック" panose="020B0600070205080204" pitchFamily="34" charset="-128"/>
              </a:defRPr>
            </a:lvl3pPr>
            <a:lvl4pPr marL="1600200" indent="-228600">
              <a:defRPr>
                <a:latin typeface="Arial" panose="020B0604020202020204" pitchFamily="34" charset="0"/>
                <a:ea typeface="ＭＳ Ｐゴシック" panose="020B0600070205080204" pitchFamily="34" charset="-128"/>
              </a:defRPr>
            </a:lvl4pPr>
            <a:lvl5pPr marL="2057400" indent="-228600">
              <a:defRPr>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latin typeface="Arial" panose="020B0604020202020204" pitchFamily="34" charset="0"/>
                <a:ea typeface="ＭＳ Ｐゴシック" panose="020B0600070205080204" pitchFamily="34" charset="-128"/>
              </a:defRPr>
            </a:lvl9pPr>
          </a:lstStyle>
          <a:p>
            <a:r>
              <a:rPr lang="it-IT" altLang="it-IT"/>
              <a:t>New solution: Cardan joint</a:t>
            </a:r>
          </a:p>
        </p:txBody>
      </p:sp>
      <p:sp>
        <p:nvSpPr>
          <p:cNvPr id="30" name="CasellaDiTesto 2"/>
          <p:cNvSpPr txBox="1">
            <a:spLocks noChangeArrowheads="1"/>
          </p:cNvSpPr>
          <p:nvPr/>
        </p:nvSpPr>
        <p:spPr bwMode="auto">
          <a:xfrm>
            <a:off x="2436140" y="4218767"/>
            <a:ext cx="951903"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sz="800" b="1" dirty="0" err="1">
                <a:solidFill>
                  <a:schemeClr val="folHlink"/>
                </a:solidFill>
              </a:rPr>
              <a:t>Current</a:t>
            </a:r>
            <a:r>
              <a:rPr lang="it-IT" altLang="it-IT" sz="800" b="1" dirty="0">
                <a:solidFill>
                  <a:schemeClr val="folHlink"/>
                </a:solidFill>
              </a:rPr>
              <a:t> </a:t>
            </a:r>
            <a:r>
              <a:rPr lang="it-IT" altLang="it-IT" sz="800" b="1" dirty="0" err="1">
                <a:solidFill>
                  <a:schemeClr val="folHlink"/>
                </a:solidFill>
              </a:rPr>
              <a:t>solution</a:t>
            </a:r>
            <a:r>
              <a:rPr lang="it-IT" altLang="it-IT" sz="800" b="1" dirty="0">
                <a:solidFill>
                  <a:schemeClr val="folHlink"/>
                </a:solidFill>
              </a:rPr>
              <a:t>: Oldham joint</a:t>
            </a:r>
            <a:endParaRPr lang="it-IT" altLang="it-IT" sz="800" dirty="0"/>
          </a:p>
        </p:txBody>
      </p:sp>
      <p:pic>
        <p:nvPicPr>
          <p:cNvPr id="31" name="Immagine 3"/>
          <p:cNvPicPr>
            <a:picLocks noChangeAspect="1"/>
          </p:cNvPicPr>
          <p:nvPr/>
        </p:nvPicPr>
        <p:blipFill>
          <a:blip r:embed="rId8" cstate="print">
            <a:extLst>
              <a:ext uri="{28A0092B-C50C-407E-A947-70E740481C1C}">
                <a14:useLocalDpi xmlns:a14="http://schemas.microsoft.com/office/drawing/2010/main" val="0"/>
              </a:ext>
            </a:extLst>
          </a:blip>
          <a:srcRect t="3407" b="3287"/>
          <a:stretch>
            <a:fillRect/>
          </a:stretch>
        </p:blipFill>
        <p:spPr bwMode="auto">
          <a:xfrm>
            <a:off x="2436140" y="4552668"/>
            <a:ext cx="957225" cy="114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Immagine 4"/>
          <p:cNvPicPr>
            <a:picLocks noChangeAspect="1"/>
          </p:cNvPicPr>
          <p:nvPr/>
        </p:nvPicPr>
        <p:blipFill>
          <a:blip r:embed="rId9" cstate="print">
            <a:extLst>
              <a:ext uri="{28A0092B-C50C-407E-A947-70E740481C1C}">
                <a14:useLocalDpi xmlns:a14="http://schemas.microsoft.com/office/drawing/2010/main" val="0"/>
              </a:ext>
            </a:extLst>
          </a:blip>
          <a:srcRect l="18112" t="13707" r="18889" b="15208"/>
          <a:stretch>
            <a:fillRect/>
          </a:stretch>
        </p:blipFill>
        <p:spPr bwMode="auto">
          <a:xfrm>
            <a:off x="719222" y="4473110"/>
            <a:ext cx="1417942" cy="86873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33" name="Oval 25"/>
          <p:cNvSpPr>
            <a:spLocks noChangeArrowheads="1"/>
          </p:cNvSpPr>
          <p:nvPr/>
        </p:nvSpPr>
        <p:spPr bwMode="auto">
          <a:xfrm>
            <a:off x="1640742" y="4808338"/>
            <a:ext cx="457907" cy="579159"/>
          </a:xfrm>
          <a:prstGeom prst="ellipse">
            <a:avLst/>
          </a:prstGeom>
          <a:noFill/>
          <a:ln w="1905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it-IT" altLang="it-IT" sz="800"/>
          </a:p>
        </p:txBody>
      </p:sp>
      <p:cxnSp>
        <p:nvCxnSpPr>
          <p:cNvPr id="34" name="Connettore 2 33"/>
          <p:cNvCxnSpPr>
            <a:stCxn id="33" idx="6"/>
          </p:cNvCxnSpPr>
          <p:nvPr/>
        </p:nvCxnSpPr>
        <p:spPr>
          <a:xfrm>
            <a:off x="2098649" y="5097918"/>
            <a:ext cx="288000" cy="0"/>
          </a:xfrm>
          <a:prstGeom prst="straightConnector1">
            <a:avLst/>
          </a:prstGeom>
          <a:ln w="12700">
            <a:solidFill>
              <a:srgbClr val="E64B00"/>
            </a:solidFill>
            <a:tailEnd type="triangle"/>
          </a:ln>
        </p:spPr>
        <p:style>
          <a:lnRef idx="1">
            <a:schemeClr val="accent1"/>
          </a:lnRef>
          <a:fillRef idx="0">
            <a:schemeClr val="accent1"/>
          </a:fillRef>
          <a:effectRef idx="0">
            <a:schemeClr val="accent1"/>
          </a:effectRef>
          <a:fontRef idx="minor">
            <a:schemeClr val="tx1"/>
          </a:fontRef>
        </p:style>
      </p:cxnSp>
      <p:grpSp>
        <p:nvGrpSpPr>
          <p:cNvPr id="35" name="Gruppo 1"/>
          <p:cNvGrpSpPr>
            <a:grpSpLocks noChangeAspect="1"/>
          </p:cNvGrpSpPr>
          <p:nvPr/>
        </p:nvGrpSpPr>
        <p:grpSpPr bwMode="auto">
          <a:xfrm flipH="1">
            <a:off x="7474255" y="4436327"/>
            <a:ext cx="1092738" cy="1309311"/>
            <a:chOff x="4427540" y="1409700"/>
            <a:chExt cx="4492026" cy="5381202"/>
          </a:xfrm>
        </p:grpSpPr>
        <p:pic>
          <p:nvPicPr>
            <p:cNvPr id="36" name="Immagine 8"/>
            <p:cNvPicPr>
              <a:picLocks noChangeAspect="1"/>
            </p:cNvPicPr>
            <p:nvPr/>
          </p:nvPicPr>
          <p:blipFill>
            <a:blip r:embed="rId10" cstate="print">
              <a:extLst>
                <a:ext uri="{28A0092B-C50C-407E-A947-70E740481C1C}">
                  <a14:useLocalDpi xmlns:a14="http://schemas.microsoft.com/office/drawing/2010/main" val="0"/>
                </a:ext>
              </a:extLst>
            </a:blip>
            <a:srcRect r="2292"/>
            <a:stretch>
              <a:fillRect/>
            </a:stretch>
          </p:blipFill>
          <p:spPr bwMode="auto">
            <a:xfrm>
              <a:off x="4427542" y="4140221"/>
              <a:ext cx="4487469" cy="2650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Immagine 6"/>
            <p:cNvPicPr>
              <a:picLocks noChangeAspect="1"/>
            </p:cNvPicPr>
            <p:nvPr/>
          </p:nvPicPr>
          <p:blipFill>
            <a:blip r:embed="rId11" cstate="print">
              <a:extLst>
                <a:ext uri="{28A0092B-C50C-407E-A947-70E740481C1C}">
                  <a14:useLocalDpi xmlns:a14="http://schemas.microsoft.com/office/drawing/2010/main" val="0"/>
                </a:ext>
              </a:extLst>
            </a:blip>
            <a:srcRect r="684"/>
            <a:stretch>
              <a:fillRect/>
            </a:stretch>
          </p:blipFill>
          <p:spPr bwMode="auto">
            <a:xfrm>
              <a:off x="4427540" y="1409700"/>
              <a:ext cx="4492026" cy="2943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8" name="CasellaDiTesto 2"/>
          <p:cNvSpPr txBox="1">
            <a:spLocks noChangeArrowheads="1"/>
          </p:cNvSpPr>
          <p:nvPr/>
        </p:nvSpPr>
        <p:spPr bwMode="auto">
          <a:xfrm>
            <a:off x="6667150" y="4436064"/>
            <a:ext cx="792000" cy="288000"/>
          </a:xfrm>
          <a:prstGeom prst="rect">
            <a:avLst/>
          </a:prstGeom>
          <a:noFill/>
          <a:ln w="63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it-IT" sz="800" b="1">
                <a:solidFill>
                  <a:schemeClr val="folHlink"/>
                </a:solidFill>
                <a:ea typeface="ＭＳ Ｐゴシック" panose="020B0600070205080204" pitchFamily="34" charset="-128"/>
              </a:rPr>
              <a:t>Oldham Joint to be replaced</a:t>
            </a:r>
            <a:endParaRPr lang="it-IT" altLang="it-IT" sz="800">
              <a:ea typeface="ＭＳ Ｐゴシック" panose="020B0600070205080204" pitchFamily="34" charset="-128"/>
            </a:endParaRPr>
          </a:p>
        </p:txBody>
      </p:sp>
      <p:cxnSp>
        <p:nvCxnSpPr>
          <p:cNvPr id="39" name="Connettore 2 38"/>
          <p:cNvCxnSpPr>
            <a:stCxn id="38" idx="3"/>
          </p:cNvCxnSpPr>
          <p:nvPr/>
        </p:nvCxnSpPr>
        <p:spPr bwMode="auto">
          <a:xfrm>
            <a:off x="7459150" y="4580064"/>
            <a:ext cx="692841" cy="266727"/>
          </a:xfrm>
          <a:prstGeom prst="straightConnector1">
            <a:avLst/>
          </a:prstGeom>
          <a:ln w="19050">
            <a:solidFill>
              <a:srgbClr val="E64B00"/>
            </a:solidFill>
            <a:tailEnd type="triangle"/>
          </a:ln>
        </p:spPr>
        <p:style>
          <a:lnRef idx="1">
            <a:schemeClr val="accent1"/>
          </a:lnRef>
          <a:fillRef idx="0">
            <a:schemeClr val="accent1"/>
          </a:fillRef>
          <a:effectRef idx="0">
            <a:schemeClr val="accent1"/>
          </a:effectRef>
          <a:fontRef idx="minor">
            <a:schemeClr val="tx1"/>
          </a:fontRef>
        </p:style>
      </p:cxnSp>
      <p:sp>
        <p:nvSpPr>
          <p:cNvPr id="40" name="Oval 25"/>
          <p:cNvSpPr>
            <a:spLocks noChangeAspect="1" noChangeArrowheads="1"/>
          </p:cNvSpPr>
          <p:nvPr/>
        </p:nvSpPr>
        <p:spPr bwMode="auto">
          <a:xfrm>
            <a:off x="8151991" y="4668629"/>
            <a:ext cx="397885" cy="503244"/>
          </a:xfrm>
          <a:prstGeom prst="ellipse">
            <a:avLst/>
          </a:prstGeom>
          <a:noFill/>
          <a:ln w="19050">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it-IT" altLang="it-IT" sz="800"/>
          </a:p>
        </p:txBody>
      </p:sp>
      <p:sp>
        <p:nvSpPr>
          <p:cNvPr id="41" name="Text Placeholder 2">
            <a:extLst>
              <a:ext uri="{FF2B5EF4-FFF2-40B4-BE49-F238E27FC236}">
                <a16:creationId xmlns:a16="http://schemas.microsoft.com/office/drawing/2014/main" id="{8583541D-BBBE-4342-8EA8-7C05477FA8EF}"/>
              </a:ext>
            </a:extLst>
          </p:cNvPr>
          <p:cNvSpPr txBox="1">
            <a:spLocks/>
          </p:cNvSpPr>
          <p:nvPr/>
        </p:nvSpPr>
        <p:spPr>
          <a:xfrm>
            <a:off x="651885" y="5862257"/>
            <a:ext cx="7978774" cy="418576"/>
          </a:xfrm>
          <a:prstGeom prst="rect">
            <a:avLst/>
          </a:prstGeom>
        </p:spPr>
        <p:txBody>
          <a:bodyPr vert="horz" wrap="square" lIns="0" tIns="0" rIns="0" bIns="0" rtlCol="0">
            <a:spAutoFit/>
          </a:bodyPr>
          <a:lstStyle>
            <a:lvl1pPr indent="0" eaLnBrk="1" hangingPunct="1">
              <a:spcBef>
                <a:spcPct val="20000"/>
              </a:spcBef>
              <a:buNone/>
              <a:defRPr sz="800" kern="0"/>
            </a:lvl1pPr>
            <a:lvl2pPr marL="182563" indent="-182563" eaLnBrk="1" hangingPunct="1">
              <a:spcBef>
                <a:spcPts val="1200"/>
              </a:spcBef>
              <a:buClr>
                <a:schemeClr val="accent4"/>
              </a:buClr>
              <a:buFont typeface="Wingdings" pitchFamily="2" charset="2"/>
              <a:buChar char="§"/>
            </a:lvl2pPr>
            <a:lvl3pPr marL="357188" indent="-174625" eaLnBrk="1" hangingPunct="1">
              <a:spcBef>
                <a:spcPts val="0"/>
              </a:spcBef>
              <a:buClr>
                <a:schemeClr val="accent4"/>
              </a:buClr>
              <a:buFont typeface="Wingdings" pitchFamily="2" charset="2"/>
              <a:buChar char="§"/>
              <a:defRPr sz="1600"/>
            </a:lvl3pPr>
            <a:lvl4pPr marL="539750" indent="-182563" eaLnBrk="1" hangingPunct="1">
              <a:spcBef>
                <a:spcPts val="0"/>
              </a:spcBef>
              <a:buFont typeface="Wingdings" pitchFamily="2" charset="2"/>
              <a:buChar char="§"/>
              <a:defRPr sz="1600"/>
            </a:lvl4pPr>
            <a:lvl5pPr marL="714375" indent="-174625" eaLnBrk="1" hangingPunct="1">
              <a:spcBef>
                <a:spcPts val="0"/>
              </a:spcBef>
              <a:buFont typeface="Wingdings" pitchFamily="2" charset="2"/>
              <a:buChar char="§"/>
              <a:defRPr sz="1600"/>
            </a:lvl5pPr>
            <a:lvl6pPr marL="2514600" indent="-228600" eaLnBrk="1" hangingPunct="1">
              <a:spcBef>
                <a:spcPct val="20000"/>
              </a:spcBef>
              <a:buChar char="•"/>
              <a:defRPr sz="2000"/>
            </a:lvl6pPr>
            <a:lvl7pPr marL="2971800" indent="-228600" eaLnBrk="1" hangingPunct="1">
              <a:spcBef>
                <a:spcPct val="20000"/>
              </a:spcBef>
              <a:buChar char="•"/>
              <a:defRPr sz="2000"/>
            </a:lvl7pPr>
            <a:lvl8pPr marL="3429000" indent="-228600" eaLnBrk="1" hangingPunct="1">
              <a:spcBef>
                <a:spcPct val="20000"/>
              </a:spcBef>
              <a:buChar char="•"/>
              <a:defRPr sz="2000"/>
            </a:lvl8pPr>
            <a:lvl9pPr marL="3886200" indent="-228600" eaLnBrk="1" hangingPunct="1">
              <a:spcBef>
                <a:spcPct val="20000"/>
              </a:spcBef>
              <a:buChar char="•"/>
              <a:defRPr sz="2000"/>
            </a:lvl9pPr>
            <a:extLst/>
          </a:lstStyle>
          <a:p>
            <a:r>
              <a:rPr dirty="0"/>
              <a:t>Valeur : </a:t>
            </a:r>
            <a:r>
              <a:rPr lang="en-GB" altLang="fr-FR" dirty="0">
                <a:solidFill>
                  <a:srgbClr val="000000"/>
                </a:solidFill>
              </a:rPr>
              <a:t>Maintenance</a:t>
            </a:r>
            <a:endParaRPr dirty="0"/>
          </a:p>
          <a:p>
            <a:r>
              <a:rPr dirty="0"/>
              <a:t>Équipements : </a:t>
            </a:r>
            <a:r>
              <a:rPr dirty="0" err="1"/>
              <a:t>étiqueteuses</a:t>
            </a:r>
            <a:r>
              <a:rPr dirty="0"/>
              <a:t> </a:t>
            </a:r>
            <a:r>
              <a:rPr dirty="0" err="1"/>
              <a:t>Rollquattro</a:t>
            </a:r>
            <a:r>
              <a:rPr lang="fr-FR" dirty="0"/>
              <a:t> </a:t>
            </a:r>
            <a:r>
              <a:rPr lang="en-US" altLang="it-IT" dirty="0"/>
              <a:t>Evolution F25E and F35E</a:t>
            </a:r>
            <a:endParaRPr lang="fr-FR" dirty="0"/>
          </a:p>
          <a:p>
            <a:r>
              <a:rPr dirty="0"/>
              <a:t>Code catalogue : AA</a:t>
            </a:r>
            <a:r>
              <a:rPr lang="fr-FR" dirty="0"/>
              <a:t>28</a:t>
            </a:r>
            <a:endParaRPr dirty="0"/>
          </a:p>
        </p:txBody>
      </p:sp>
    </p:spTree>
    <p:extLst>
      <p:ext uri="{BB962C8B-B14F-4D97-AF65-F5344CB8AC3E}">
        <p14:creationId xmlns:p14="http://schemas.microsoft.com/office/powerpoint/2010/main" val="377966873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EN-modele</Template>
  <TotalTime>0</TotalTime>
  <Words>177</Words>
  <Application>Microsoft Office PowerPoint</Application>
  <PresentationFormat>On-screen Show (4:3)</PresentationFormat>
  <Paragraphs>18</Paragraphs>
  <Slides>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ＭＳ Ｐゴシック</vt:lpstr>
      <vt:lpstr>ＭＳ Ｐゴシック</vt:lpstr>
      <vt:lpstr>SimSun</vt:lpstr>
      <vt:lpstr>Arial</vt:lpstr>
      <vt:lpstr>Wingdings</vt:lpstr>
      <vt:lpstr>1_NewSidel_Template_4x3_with add layouts</vt:lpstr>
      <vt:lpstr>think-cell Folie</vt:lpstr>
      <vt:lpstr>Réduisez vos couts de maintenance</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an example  of a presentation title</dc:title>
  <dc:creator>FERROZZI, MARCELLO</dc:creator>
  <cp:lastModifiedBy>Sorega, Dan</cp:lastModifiedBy>
  <cp:revision>20</cp:revision>
  <dcterms:created xsi:type="dcterms:W3CDTF">2018-02-10T17:04:39Z</dcterms:created>
  <dcterms:modified xsi:type="dcterms:W3CDTF">2019-06-25T13:35:14Z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Ref">
    <vt:lpwstr>https://api.informationprotection.azure.com/api/2390cbd1-e663-4321-bc93-ba298637ce52</vt:lpwstr>
  </property>
  <property fmtid="{D5CDD505-2E9C-101B-9397-08002B2CF9AE}" pid="7" name="MSIP_Label_94480757-a570-4f64-84e7-c5b3ffe9d573_Owner">
    <vt:lpwstr>254545@sidel.com</vt:lpwstr>
  </property>
  <property fmtid="{D5CDD505-2E9C-101B-9397-08002B2CF9AE}" pid="8" name="MSIP_Label_94480757-a570-4f64-84e7-c5b3ffe9d573_SetDate">
    <vt:lpwstr>2019-05-09T11:45:38.6535090+02:00</vt:lpwstr>
  </property>
  <property fmtid="{D5CDD505-2E9C-101B-9397-08002B2CF9AE}" pid="9" name="MSIP_Label_94480757-a570-4f64-84e7-c5b3ffe9d573_Name">
    <vt:lpwstr>General</vt:lpwstr>
  </property>
  <property fmtid="{D5CDD505-2E9C-101B-9397-08002B2CF9AE}" pid="10" name="MSIP_Label_94480757-a570-4f64-84e7-c5b3ffe9d573_Application">
    <vt:lpwstr>Microsoft Azure Information Protection</vt:lpwstr>
  </property>
  <property fmtid="{D5CDD505-2E9C-101B-9397-08002B2CF9AE}" pid="11" name="MSIP_Label_94480757-a570-4f64-84e7-c5b3ffe9d573_Extended_MSFT_Method">
    <vt:lpwstr>Automatic</vt:lpwstr>
  </property>
  <property fmtid="{D5CDD505-2E9C-101B-9397-08002B2CF9AE}" pid="12" name="Sensitivity">
    <vt:lpwstr>General</vt:lpwstr>
  </property>
</Properties>
</file>