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 id="2147483658" r:id="rId2"/>
  </p:sldMasterIdLst>
  <p:notesMasterIdLst>
    <p:notesMasterId r:id="rId4"/>
  </p:notesMasterIdLst>
  <p:handoutMasterIdLst>
    <p:handoutMasterId r:id="rId5"/>
  </p:handoutMasterIdLst>
  <p:sldIdLst>
    <p:sldId id="263" r:id="rId3"/>
  </p:sldIdLst>
  <p:sldSz cx="9144000" cy="6858000" type="screen4x3"/>
  <p:notesSz cx="6858000" cy="9144000"/>
  <p:custDataLst>
    <p:tags r:id="rId6"/>
  </p:custDataLst>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450">
          <p15:clr>
            <a:srgbClr val="A4A3A4"/>
          </p15:clr>
        </p15:guide>
        <p15:guide id="2" orient="horz" pos="936">
          <p15:clr>
            <a:srgbClr val="A4A3A4"/>
          </p15:clr>
        </p15:guide>
        <p15:guide id="3" orient="horz" pos="3936">
          <p15:clr>
            <a:srgbClr val="A4A3A4"/>
          </p15:clr>
        </p15:guide>
        <p15:guide id="4" orient="horz" pos="4247">
          <p15:clr>
            <a:srgbClr val="A4A3A4"/>
          </p15:clr>
        </p15:guide>
        <p15:guide id="5" orient="horz" pos="3713">
          <p15:clr>
            <a:srgbClr val="A4A3A4"/>
          </p15:clr>
        </p15:guide>
        <p15:guide id="6" orient="horz" pos="4023">
          <p15:clr>
            <a:srgbClr val="A4A3A4"/>
          </p15:clr>
        </p15:guide>
        <p15:guide id="7" pos="204">
          <p15:clr>
            <a:srgbClr val="A4A3A4"/>
          </p15:clr>
        </p15:guide>
        <p15:guide id="8" pos="5556">
          <p15:clr>
            <a:srgbClr val="A4A3A4"/>
          </p15:clr>
        </p15:guide>
        <p15:guide id="9" pos="5489">
          <p15:clr>
            <a:srgbClr val="A4A3A4"/>
          </p15:clr>
        </p15:guide>
        <p15:guide id="10" pos="412">
          <p15:clr>
            <a:srgbClr val="A4A3A4"/>
          </p15:clr>
        </p15:guide>
        <p15:guide id="11" pos="292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82"/>
    <a:srgbClr val="D53D20"/>
    <a:srgbClr val="669914"/>
    <a:srgbClr val="663300"/>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8024" autoAdjust="0"/>
  </p:normalViewPr>
  <p:slideViewPr>
    <p:cSldViewPr snapToGrid="0" snapToObjects="1">
      <p:cViewPr varScale="1">
        <p:scale>
          <a:sx n="99" d="100"/>
          <a:sy n="99" d="100"/>
        </p:scale>
        <p:origin x="78" y="336"/>
      </p:cViewPr>
      <p:guideLst>
        <p:guide orient="horz" pos="450"/>
        <p:guide orient="horz" pos="936"/>
        <p:guide orient="horz" pos="3936"/>
        <p:guide orient="horz" pos="4247"/>
        <p:guide orient="horz" pos="3713"/>
        <p:guide orient="horz" pos="4023"/>
        <p:guide pos="204"/>
        <p:guide pos="5556"/>
        <p:guide pos="5489"/>
        <p:guide pos="412"/>
        <p:guide pos="2926"/>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dirty="0"/>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a:defRPr sz="1200"/>
            </a:lvl1pPr>
            <a:extLst/>
          </a:lstStyle>
          <a:p>
            <a:fld id="{68F88C59-319B-4332-9A1D-2A62CFCB00D8}" type="datetimeFigureOut">
              <a:rPr lang="en-US" smtClean="0"/>
              <a:pPr/>
              <a:t>9/3/2015</a:t>
            </a:fld>
            <a:endParaRPr lang="en-US" dirty="0"/>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a:defRPr sz="1200"/>
            </a:lvl1pPr>
            <a:extLst/>
          </a:lstStyle>
          <a:p>
            <a:endParaRPr lang="en-US" dirty="0"/>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extLst/>
          </a:lstStyle>
          <a:p>
            <a:fld id="{B16A41B8-7DC3-4DB6-84E4-E105629EAA36}" type="slidenum">
              <a:rPr lang="en-US" smtClean="0"/>
              <a:pPr/>
              <a:t>‹#›</a:t>
            </a:fld>
            <a:endParaRPr lang="en-US" dirty="0"/>
          </a:p>
        </p:txBody>
      </p:sp>
    </p:spTree>
    <p:extLst>
      <p:ext uri="{BB962C8B-B14F-4D97-AF65-F5344CB8AC3E}">
        <p14:creationId xmlns:p14="http://schemas.microsoft.com/office/powerpoint/2010/main" val="21224067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GB" dirty="0"/>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968B300D-05F0-4B43-940D-46DED5A791AD}" type="datetimeFigureOut">
              <a:rPr lang="en-GB" smtClean="0"/>
              <a:pPr/>
              <a:t>03/09/2015</a:t>
            </a:fld>
            <a:endParaRPr lang="en-GB" dirty="0"/>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en-US" dirty="0"/>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GB" dirty="0"/>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9B26CD33-4337-4529-948A-94F6960B2374}" type="slidenum">
              <a:rPr lang="en-GB" smtClean="0"/>
              <a:pPr/>
              <a:t>‹#›</a:t>
            </a:fld>
            <a:endParaRPr lang="en-GB" dirty="0"/>
          </a:p>
        </p:txBody>
      </p:sp>
    </p:spTree>
    <p:extLst>
      <p:ext uri="{BB962C8B-B14F-4D97-AF65-F5344CB8AC3E}">
        <p14:creationId xmlns:p14="http://schemas.microsoft.com/office/powerpoint/2010/main" val="2380675670"/>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5.jpeg"/><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xml"/><Relationship Id="rId1" Type="http://schemas.openxmlformats.org/officeDocument/2006/relationships/vmlDrawing" Target="../drawings/vmlDrawing8.vml"/><Relationship Id="rId6" Type="http://schemas.openxmlformats.org/officeDocument/2006/relationships/image" Target="../media/image4.png"/><Relationship Id="rId5" Type="http://schemas.openxmlformats.org/officeDocument/2006/relationships/image" Target="../media/image2.emf"/><Relationship Id="rId4" Type="http://schemas.openxmlformats.org/officeDocument/2006/relationships/oleObject" Target="../embeddings/oleObject8.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xml"/><Relationship Id="rId1" Type="http://schemas.openxmlformats.org/officeDocument/2006/relationships/vmlDrawing" Target="../drawings/vmlDrawing9.vml"/><Relationship Id="rId6" Type="http://schemas.openxmlformats.org/officeDocument/2006/relationships/image" Target="../media/image2.emf"/><Relationship Id="rId5" Type="http://schemas.openxmlformats.org/officeDocument/2006/relationships/oleObject" Target="../embeddings/oleObject9.bin"/><Relationship Id="rId4"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1.xml"/><Relationship Id="rId1" Type="http://schemas.openxmlformats.org/officeDocument/2006/relationships/vmlDrawing" Target="../drawings/vmlDrawing10.vml"/><Relationship Id="rId6" Type="http://schemas.openxmlformats.org/officeDocument/2006/relationships/image" Target="../media/image2.emf"/><Relationship Id="rId5" Type="http://schemas.openxmlformats.org/officeDocument/2006/relationships/oleObject" Target="../embeddings/oleObject10.bin"/><Relationship Id="rId4" Type="http://schemas.openxmlformats.org/officeDocument/2006/relationships/image" Target="../media/image5.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5" Type="http://schemas.openxmlformats.org/officeDocument/2006/relationships/image" Target="../media/image2.emf"/><Relationship Id="rId4" Type="http://schemas.openxmlformats.org/officeDocument/2006/relationships/oleObject" Target="../embeddings/oleObject3.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4.vml"/><Relationship Id="rId6" Type="http://schemas.openxmlformats.org/officeDocument/2006/relationships/image" Target="../media/image2.emf"/><Relationship Id="rId5" Type="http://schemas.openxmlformats.org/officeDocument/2006/relationships/oleObject" Target="../embeddings/oleObject4.bin"/><Relationship Id="rId4"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vmlDrawing" Target="../drawings/vmlDrawing5.vml"/><Relationship Id="rId6" Type="http://schemas.openxmlformats.org/officeDocument/2006/relationships/image" Target="../media/image2.emf"/><Relationship Id="rId5" Type="http://schemas.openxmlformats.org/officeDocument/2006/relationships/oleObject" Target="../embeddings/oleObject5.bin"/><Relationship Id="rId4" Type="http://schemas.openxmlformats.org/officeDocument/2006/relationships/image" Target="../media/image5.jpeg"/></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xml"/><Relationship Id="rId1" Type="http://schemas.openxmlformats.org/officeDocument/2006/relationships/vmlDrawing" Target="../drawings/vmlDrawing7.vml"/><Relationship Id="rId6" Type="http://schemas.openxmlformats.org/officeDocument/2006/relationships/image" Target="../media/image2.emf"/><Relationship Id="rId5" Type="http://schemas.openxmlformats.org/officeDocument/2006/relationships/oleObject" Target="../embeddings/oleObject7.bin"/><Relationship Id="rId4" Type="http://schemas.openxmlformats.org/officeDocument/2006/relationships/image" Target="../media/image5.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p:bg>
      <p:bgPr>
        <a:solidFill>
          <a:schemeClr val="bg1"/>
        </a:solidFill>
        <a:effectLst/>
      </p:bgPr>
    </p:bg>
    <p:spTree>
      <p:nvGrpSpPr>
        <p:cNvPr id="1" name=""/>
        <p:cNvGrpSpPr/>
        <p:nvPr/>
      </p:nvGrpSpPr>
      <p:grpSpPr>
        <a:xfrm>
          <a:off x="0" y="0"/>
          <a:ext cx="0" cy="0"/>
          <a:chOff x="0" y="0"/>
          <a:chExt cx="0" cy="0"/>
        </a:xfrm>
      </p:grpSpPr>
      <p:grpSp>
        <p:nvGrpSpPr>
          <p:cNvPr id="14" name="Group 13"/>
          <p:cNvGrpSpPr>
            <a:grpSpLocks/>
          </p:cNvGrpSpPr>
          <p:nvPr userDrawn="1"/>
        </p:nvGrpSpPr>
        <p:grpSpPr bwMode="auto">
          <a:xfrm>
            <a:off x="0" y="8965"/>
            <a:ext cx="9144000" cy="6858000"/>
            <a:chOff x="1723" y="0"/>
            <a:chExt cx="683" cy="4179"/>
          </a:xfrm>
          <a:gradFill flip="none" rotWithShape="1">
            <a:gsLst>
              <a:gs pos="0">
                <a:srgbClr val="969696"/>
              </a:gs>
              <a:gs pos="41000">
                <a:srgbClr val="FFFFFF"/>
              </a:gs>
              <a:gs pos="100000">
                <a:schemeClr val="bg1">
                  <a:lumMod val="95000"/>
                </a:schemeClr>
              </a:gs>
            </a:gsLst>
            <a:lin ang="16200000" scaled="0"/>
            <a:tileRect/>
          </a:gradFill>
        </p:grpSpPr>
        <p:sp>
          <p:nvSpPr>
            <p:cNvPr id="20"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a:cs typeface="+mn-cs"/>
              </a:endParaRPr>
            </a:p>
          </p:txBody>
        </p:sp>
        <p:sp>
          <p:nvSpPr>
            <p:cNvPr id="21" name="Rectangle 12"/>
            <p:cNvSpPr>
              <a:spLocks noChangeArrowheads="1"/>
            </p:cNvSpPr>
            <p:nvPr/>
          </p:nvSpPr>
          <p:spPr bwMode="auto">
            <a:xfrm rot="10800000">
              <a:off x="1723" y="2235"/>
              <a:ext cx="683" cy="1944"/>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a:cs typeface="+mn-cs"/>
              </a:endParaRPr>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36966405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189"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54050" y="599645"/>
            <a:ext cx="7965324"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156101"/>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accent4"/>
                </a:solidFill>
              </a:defRPr>
            </a:lvl1pPr>
          </a:lstStyle>
          <a:p>
            <a:pPr lvl="0"/>
            <a:r>
              <a:rPr lang="en-GB" dirty="0" smtClean="0"/>
              <a:t>Click to edit Master text styles</a:t>
            </a:r>
          </a:p>
        </p:txBody>
      </p:sp>
      <p:pic>
        <p:nvPicPr>
          <p:cNvPr id="13" name="Picture 19"/>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17"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noProof="0" dirty="0" err="1" smtClean="0">
                <a:solidFill>
                  <a:srgbClr val="FFFFFF"/>
                </a:solidFill>
              </a:rPr>
              <a:t>sidel.com</a:t>
            </a:r>
            <a:endParaRPr lang="en-GB" sz="1000" b="1" noProof="0" dirty="0">
              <a:solidFill>
                <a:srgbClr val="FFFFFF"/>
              </a:solidFill>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GB" smtClean="0"/>
              <a:t>Click to edit master title style</a:t>
            </a:r>
            <a:endParaRPr lang="en-GB" dirty="0"/>
          </a:p>
        </p:txBody>
      </p:sp>
      <p:sp>
        <p:nvSpPr>
          <p:cNvPr id="5" name="Text Placeholder 4"/>
          <p:cNvSpPr>
            <a:spLocks noGrp="1"/>
          </p:cNvSpPr>
          <p:nvPr>
            <p:ph type="body" sz="quarter" idx="10"/>
          </p:nvPr>
        </p:nvSpPr>
        <p:spPr>
          <a:xfrm>
            <a:off x="647700" y="1485900"/>
            <a:ext cx="7997825" cy="4762500"/>
          </a:xfrm>
        </p:spPr>
        <p:txBody>
          <a:bodyPr>
            <a:no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Tree>
    <p:extLst>
      <p:ext uri="{BB962C8B-B14F-4D97-AF65-F5344CB8AC3E}">
        <p14:creationId xmlns:p14="http://schemas.microsoft.com/office/powerpoint/2010/main" val="40818506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8000" y="334800"/>
            <a:ext cx="7992000" cy="936000"/>
          </a:xfrm>
        </p:spPr>
        <p:txBody>
          <a:bodyPr/>
          <a:lstStyle>
            <a:lvl1pPr>
              <a:defRPr/>
            </a:lvl1pPr>
          </a:lstStyle>
          <a:p>
            <a:r>
              <a:rPr lang="en-GB" smtClean="0"/>
              <a:t>Click to edit master title style</a:t>
            </a:r>
            <a:endParaRPr lang="en-GB" dirty="0"/>
          </a:p>
        </p:txBody>
      </p:sp>
      <p:sp>
        <p:nvSpPr>
          <p:cNvPr id="9" name="Text Placeholder 8"/>
          <p:cNvSpPr>
            <a:spLocks noGrp="1"/>
          </p:cNvSpPr>
          <p:nvPr>
            <p:ph type="body" sz="quarter" idx="10"/>
          </p:nvPr>
        </p:nvSpPr>
        <p:spPr>
          <a:xfrm>
            <a:off x="648000" y="1025525"/>
            <a:ext cx="7997825" cy="307777"/>
          </a:xfrm>
        </p:spPr>
        <p:txBody>
          <a:bodyPr>
            <a:spAutoFit/>
          </a:bodyPr>
          <a:lstStyle/>
          <a:p>
            <a:pPr lvl="0"/>
            <a:r>
              <a:rPr lang="en-GB" dirty="0" smtClean="0"/>
              <a:t>Click to edit Master text styles</a:t>
            </a:r>
            <a:endParaRPr lang="en-GB" dirty="0"/>
          </a:p>
        </p:txBody>
      </p:sp>
    </p:spTree>
    <p:extLst>
      <p:ext uri="{BB962C8B-B14F-4D97-AF65-F5344CB8AC3E}">
        <p14:creationId xmlns:p14="http://schemas.microsoft.com/office/powerpoint/2010/main" val="28107384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reaker slide">
    <p:bg>
      <p:bgPr>
        <a:solidFill>
          <a:schemeClr val="accent4"/>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6868"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769938"/>
            <a:ext cx="7988300" cy="1557337"/>
          </a:xfr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bg1"/>
                </a:solidFill>
              </a:defRPr>
            </a:lvl1pPr>
          </a:lstStyle>
          <a:p>
            <a:pPr lvl="0"/>
            <a:r>
              <a:rPr lang="en-GB" noProof="0" smtClean="0"/>
              <a:t>Formatvorlage des Untertitelmasters durch Klicken bearbeiten</a:t>
            </a:r>
            <a:endParaRPr lang="en-GB" noProof="0" dirty="0" smtClean="0"/>
          </a:p>
        </p:txBody>
      </p:sp>
      <p:pic>
        <p:nvPicPr>
          <p:cNvPr id="11" name="Image 66" descr="shadow-v2.png"/>
          <p:cNvPicPr>
            <a:picLocks noChangeAspect="1"/>
          </p:cNvPicPr>
          <p:nvPr userDrawn="1"/>
        </p:nvPicPr>
        <p:blipFill>
          <a:blip r:embed="rId6">
            <a:extLst>
              <a:ext uri="{28A0092B-C50C-407E-A947-70E740481C1C}">
                <a14:useLocalDpi xmlns:a14="http://schemas.microsoft.com/office/drawing/2010/main" val="0"/>
              </a:ext>
            </a:extLst>
          </a:blip>
          <a:srcRect t="8528" b="51877"/>
          <a:stretch>
            <a:fillRect/>
          </a:stretch>
        </p:blipFill>
        <p:spPr bwMode="auto">
          <a:xfrm>
            <a:off x="0" y="6381750"/>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7"/>
          <p:cNvGrpSpPr>
            <a:grpSpLocks/>
          </p:cNvGrpSpPr>
          <p:nvPr userDrawn="1"/>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grpSp>
    </p:spTree>
    <p:extLst>
      <p:ext uri="{BB962C8B-B14F-4D97-AF65-F5344CB8AC3E}">
        <p14:creationId xmlns:p14="http://schemas.microsoft.com/office/powerpoint/2010/main" val="28323842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Last slide">
    <p:spTree>
      <p:nvGrpSpPr>
        <p:cNvPr id="1" name=""/>
        <p:cNvGrpSpPr/>
        <p:nvPr/>
      </p:nvGrpSpPr>
      <p:grpSpPr>
        <a:xfrm>
          <a:off x="0" y="0"/>
          <a:ext cx="0" cy="0"/>
          <a:chOff x="0" y="0"/>
          <a:chExt cx="0" cy="0"/>
        </a:xfrm>
      </p:grpSpPr>
      <p:grpSp>
        <p:nvGrpSpPr>
          <p:cNvPr id="13"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16"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a:solidFill>
                  <a:srgbClr val="000000"/>
                </a:solidFill>
              </a:endParaRPr>
            </a:p>
          </p:txBody>
        </p:sp>
        <p:sp>
          <p:nvSpPr>
            <p:cNvPr id="17" name="Rectangle 12"/>
            <p:cNvSpPr>
              <a:spLocks noChangeArrowheads="1"/>
            </p:cNvSpPr>
            <p:nvPr/>
          </p:nvSpPr>
          <p:spPr bwMode="auto">
            <a:xfrm rot="10800000">
              <a:off x="1723" y="2235"/>
              <a:ext cx="683" cy="208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a:solidFill>
                  <a:srgbClr val="000000"/>
                </a:solidFill>
              </a:endParaRPr>
            </a:p>
          </p:txBody>
        </p:sp>
      </p:grpSp>
      <p:pic>
        <p:nvPicPr>
          <p:cNvPr id="19" name="Picture 19" descr="Sidel_BM_no_bleed"/>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userDrawn="1">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7892"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769938"/>
            <a:ext cx="7988300" cy="1557337"/>
          </a:xfr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27" name="Title 1"/>
          <p:cNvSpPr>
            <a:spLocks/>
          </p:cNvSpPr>
          <p:nvPr userDrawn="1"/>
        </p:nvSpPr>
        <p:spPr bwMode="gray">
          <a:xfrm>
            <a:off x="6520106" y="6476331"/>
            <a:ext cx="92172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r>
              <a:rPr lang="en-GB" sz="1000" b="1" dirty="0" smtClean="0">
                <a:solidFill>
                  <a:srgbClr val="FFFFFF"/>
                </a:solidFill>
              </a:rPr>
              <a:t>www.sidel.com</a:t>
            </a:r>
            <a:endParaRPr lang="en-GB" sz="1000" b="1" dirty="0">
              <a:solidFill>
                <a:srgbClr val="FFFFFF"/>
              </a:solidFill>
            </a:endParaRPr>
          </a:p>
        </p:txBody>
      </p:sp>
      <p:sp>
        <p:nvSpPr>
          <p:cNvPr id="20" name="Title 1"/>
          <p:cNvSpPr>
            <a:spLocks/>
          </p:cNvSpPr>
          <p:nvPr userDrawn="1"/>
        </p:nvSpPr>
        <p:spPr bwMode="gray">
          <a:xfrm>
            <a:off x="650875" y="6389944"/>
            <a:ext cx="3270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eaLnBrk="0" hangingPunct="0"/>
            <a:r>
              <a:rPr lang="en-GB" sz="800" dirty="0">
                <a:solidFill>
                  <a:srgbClr val="FFFFFF"/>
                </a:solidFill>
              </a:rPr>
              <a:t>All rights reserved. No part of this publication may be reproduced</a:t>
            </a:r>
            <a:br>
              <a:rPr lang="en-GB" sz="800" dirty="0">
                <a:solidFill>
                  <a:srgbClr val="FFFFFF"/>
                </a:solidFill>
              </a:rPr>
            </a:br>
            <a:r>
              <a:rPr lang="en-GB" sz="800" dirty="0">
                <a:solidFill>
                  <a:srgbClr val="FFFFFF"/>
                </a:solidFill>
              </a:rPr>
              <a:t>or electronically distributed without the prior permission of the publisher. </a:t>
            </a:r>
          </a:p>
        </p:txBody>
      </p:sp>
    </p:spTree>
    <p:extLst>
      <p:ext uri="{BB962C8B-B14F-4D97-AF65-F5344CB8AC3E}">
        <p14:creationId xmlns:p14="http://schemas.microsoft.com/office/powerpoint/2010/main" val="33194604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61133327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1_Last slide">
    <p:spTree>
      <p:nvGrpSpPr>
        <p:cNvPr id="1" name=""/>
        <p:cNvGrpSpPr/>
        <p:nvPr/>
      </p:nvGrpSpPr>
      <p:grpSpPr>
        <a:xfrm>
          <a:off x="0" y="0"/>
          <a:ext cx="0" cy="0"/>
          <a:chOff x="0" y="0"/>
          <a:chExt cx="0" cy="0"/>
        </a:xfrm>
      </p:grpSpPr>
      <p:grpSp>
        <p:nvGrpSpPr>
          <p:cNvPr id="13"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16"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a:solidFill>
                  <a:srgbClr val="000000"/>
                </a:solidFill>
              </a:endParaRPr>
            </a:p>
          </p:txBody>
        </p:sp>
        <p:sp>
          <p:nvSpPr>
            <p:cNvPr id="17" name="Rectangle 12"/>
            <p:cNvSpPr>
              <a:spLocks noChangeArrowheads="1"/>
            </p:cNvSpPr>
            <p:nvPr/>
          </p:nvSpPr>
          <p:spPr bwMode="auto">
            <a:xfrm rot="10800000">
              <a:off x="1723" y="2235"/>
              <a:ext cx="683" cy="208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a:solidFill>
                  <a:srgbClr val="000000"/>
                </a:solidFill>
              </a:endParaRPr>
            </a:p>
          </p:txBody>
        </p:sp>
      </p:grpSp>
      <p:pic>
        <p:nvPicPr>
          <p:cNvPr id="19" name="Picture 19" descr="Sidel_BM_no_bleed"/>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userDrawn="1">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8916"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769938"/>
            <a:ext cx="7988300" cy="1557337"/>
          </a:xfr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27" name="Title 1"/>
          <p:cNvSpPr>
            <a:spLocks/>
          </p:cNvSpPr>
          <p:nvPr userDrawn="1"/>
        </p:nvSpPr>
        <p:spPr bwMode="gray">
          <a:xfrm>
            <a:off x="6520106" y="6476331"/>
            <a:ext cx="92172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r>
              <a:rPr lang="en-GB" sz="1000" b="1" dirty="0" smtClean="0">
                <a:solidFill>
                  <a:srgbClr val="FFFFFF"/>
                </a:solidFill>
              </a:rPr>
              <a:t>www.sidel.com</a:t>
            </a:r>
            <a:endParaRPr lang="en-GB" sz="1000" b="1" dirty="0">
              <a:solidFill>
                <a:srgbClr val="FFFFFF"/>
              </a:solidFill>
            </a:endParaRPr>
          </a:p>
        </p:txBody>
      </p:sp>
      <p:sp>
        <p:nvSpPr>
          <p:cNvPr id="20" name="Title 1"/>
          <p:cNvSpPr>
            <a:spLocks/>
          </p:cNvSpPr>
          <p:nvPr userDrawn="1"/>
        </p:nvSpPr>
        <p:spPr bwMode="gray">
          <a:xfrm>
            <a:off x="650875" y="6389944"/>
            <a:ext cx="3270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eaLnBrk="0" hangingPunct="0"/>
            <a:r>
              <a:rPr lang="en-GB" sz="800" dirty="0">
                <a:solidFill>
                  <a:srgbClr val="FFFFFF"/>
                </a:solidFill>
              </a:rPr>
              <a:t>All rights reserved. No part of this publication may be reproduced</a:t>
            </a:r>
            <a:br>
              <a:rPr lang="en-GB" sz="800" dirty="0">
                <a:solidFill>
                  <a:srgbClr val="FFFFFF"/>
                </a:solidFill>
              </a:rPr>
            </a:br>
            <a:r>
              <a:rPr lang="en-GB" sz="800" dirty="0">
                <a:solidFill>
                  <a:srgbClr val="FFFFFF"/>
                </a:solidFill>
              </a:rPr>
              <a:t>or electronically distributed without the prior permission of the publisher. </a:t>
            </a:r>
          </a:p>
        </p:txBody>
      </p:sp>
    </p:spTree>
    <p:extLst>
      <p:ext uri="{BB962C8B-B14F-4D97-AF65-F5344CB8AC3E}">
        <p14:creationId xmlns:p14="http://schemas.microsoft.com/office/powerpoint/2010/main" val="25118161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4746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Tree>
    <p:extLst>
      <p:ext uri="{BB962C8B-B14F-4D97-AF65-F5344CB8AC3E}">
        <p14:creationId xmlns:p14="http://schemas.microsoft.com/office/powerpoint/2010/main" val="17161956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
        <p:nvSpPr>
          <p:cNvPr id="4" name="Inhaltsplatzhalter 3"/>
          <p:cNvSpPr>
            <a:spLocks noGrp="1"/>
          </p:cNvSpPr>
          <p:nvPr>
            <p:ph sz="quarter" idx="10" hasCustomPrompt="1"/>
          </p:nvPr>
        </p:nvSpPr>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5210358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8000" y="334800"/>
            <a:ext cx="7992000" cy="516847"/>
          </a:xfrm>
          <a:prstGeom prst="rect">
            <a:avLst/>
          </a:prstGeom>
        </p:spPr>
        <p:txBody>
          <a:bodyPr/>
          <a:lstStyle>
            <a:lvl1pPr>
              <a:defRPr/>
            </a:lvl1pPr>
          </a:lstStyle>
          <a:p>
            <a:r>
              <a:rPr lang="en-GB" dirty="0" smtClean="0"/>
              <a:t>Click to edit master title style</a:t>
            </a:r>
            <a:endParaRPr lang="en-GB" dirty="0"/>
          </a:p>
        </p:txBody>
      </p:sp>
      <p:sp>
        <p:nvSpPr>
          <p:cNvPr id="9" name="Text Placeholder 8"/>
          <p:cNvSpPr>
            <a:spLocks noGrp="1"/>
          </p:cNvSpPr>
          <p:nvPr>
            <p:ph type="body" sz="quarter" idx="10" hasCustomPrompt="1"/>
          </p:nvPr>
        </p:nvSpPr>
        <p:spPr>
          <a:xfrm>
            <a:off x="648000" y="864160"/>
            <a:ext cx="7997825" cy="353943"/>
          </a:xfrm>
          <a:prstGeom prst="rect">
            <a:avLst/>
          </a:prstGeom>
        </p:spPr>
        <p:txBody>
          <a:bodyPr>
            <a:spAutoFit/>
          </a:bodyPr>
          <a:lstStyle>
            <a:lvl1pPr>
              <a:defRPr lang="fr-FR" sz="2300" b="1" cap="none" baseline="0" noProof="1" dirty="0" smtClean="0">
                <a:solidFill>
                  <a:srgbClr val="003382"/>
                </a:solidFill>
                <a:effectLst/>
                <a:latin typeface="+mj-lt"/>
                <a:ea typeface="+mj-ea"/>
                <a:cs typeface="+mj-cs"/>
              </a:defRPr>
            </a:lvl1pPr>
          </a:lstStyle>
          <a:p>
            <a:pPr lvl="0"/>
            <a:r>
              <a:rPr lang="en-US" dirty="0" smtClean="0"/>
              <a:t>Click to edit Master text styles</a:t>
            </a:r>
          </a:p>
        </p:txBody>
      </p:sp>
      <p:sp>
        <p:nvSpPr>
          <p:cNvPr id="5" name="Inhaltsplatzhalter 3"/>
          <p:cNvSpPr>
            <a:spLocks noGrp="1"/>
          </p:cNvSpPr>
          <p:nvPr>
            <p:ph sz="quarter" idx="11"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12250467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Breaker slide">
    <p:bg>
      <p:bgPr>
        <a:solidFill>
          <a:schemeClr val="accent4"/>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55961408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209"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9603"/>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bg1"/>
                </a:solidFill>
              </a:defRPr>
            </a:lvl1pPr>
          </a:lstStyle>
          <a:p>
            <a:pPr lvl="0"/>
            <a:r>
              <a:rPr lang="en-GB" dirty="0" smtClean="0"/>
              <a:t>Click to edit Master text styles</a:t>
            </a:r>
          </a:p>
        </p:txBody>
      </p:sp>
      <p:grpSp>
        <p:nvGrpSpPr>
          <p:cNvPr id="12" name="Group 7"/>
          <p:cNvGrpSpPr>
            <a:grpSpLocks/>
          </p:cNvGrpSpPr>
          <p:nvPr userDrawn="1"/>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Tree>
    <p:extLst>
      <p:ext uri="{BB962C8B-B14F-4D97-AF65-F5344CB8AC3E}">
        <p14:creationId xmlns:p14="http://schemas.microsoft.com/office/powerpoint/2010/main" val="8984922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Breaker slide">
    <p:bg>
      <p:bgPr>
        <a:solidFill>
          <a:schemeClr val="bg1"/>
        </a:solidFill>
        <a:effectLst/>
      </p:bgPr>
    </p:bg>
    <p:spTree>
      <p:nvGrpSpPr>
        <p:cNvPr id="1" name=""/>
        <p:cNvGrpSpPr/>
        <p:nvPr/>
      </p:nvGrpSpPr>
      <p:grpSpPr>
        <a:xfrm>
          <a:off x="0" y="0"/>
          <a:ext cx="0" cy="0"/>
          <a:chOff x="0" y="0"/>
          <a:chExt cx="0" cy="0"/>
        </a:xfrm>
      </p:grpSpPr>
      <p:pic>
        <p:nvPicPr>
          <p:cNvPr id="9" name="Picture 3"/>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27751644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3809"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0638"/>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rgbClr val="00338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rgbClr val="003382"/>
                </a:solidFill>
              </a:defRPr>
            </a:lvl1pPr>
          </a:lstStyle>
          <a:p>
            <a:pPr lvl="0"/>
            <a:r>
              <a:rPr lang="en-GB" dirty="0" smtClean="0"/>
              <a:t>Click to edit Master text styles</a:t>
            </a:r>
          </a:p>
        </p:txBody>
      </p:sp>
      <p:grpSp>
        <p:nvGrpSpPr>
          <p:cNvPr id="12" name="Group 7"/>
          <p:cNvGrpSpPr>
            <a:grpSpLocks/>
          </p:cNvGrpSpPr>
          <p:nvPr userDrawn="1"/>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nvGrpSpPr>
          <p:cNvPr id="18" name="Group 7"/>
          <p:cNvGrpSpPr>
            <a:grpSpLocks/>
          </p:cNvGrpSpPr>
          <p:nvPr userDrawn="1"/>
        </p:nvGrpSpPr>
        <p:grpSpPr bwMode="auto">
          <a:xfrm>
            <a:off x="7777158" y="6526208"/>
            <a:ext cx="863600" cy="236537"/>
            <a:chOff x="1005" y="1644"/>
            <a:chExt cx="3749" cy="1030"/>
          </a:xfrm>
        </p:grpSpPr>
        <p:sp>
          <p:nvSpPr>
            <p:cNvPr id="1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Tree>
    <p:extLst>
      <p:ext uri="{BB962C8B-B14F-4D97-AF65-F5344CB8AC3E}">
        <p14:creationId xmlns:p14="http://schemas.microsoft.com/office/powerpoint/2010/main" val="23420157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Last slide">
    <p:bg>
      <p:bgPr>
        <a:solidFill>
          <a:schemeClr val="bg1"/>
        </a:solidFill>
        <a:effectLst/>
      </p:bgPr>
    </p:bg>
    <p:spTree>
      <p:nvGrpSpPr>
        <p:cNvPr id="1" name=""/>
        <p:cNvGrpSpPr/>
        <p:nvPr/>
      </p:nvGrpSpPr>
      <p:grpSpPr>
        <a:xfrm>
          <a:off x="0" y="0"/>
          <a:ext cx="0" cy="0"/>
          <a:chOff x="0" y="0"/>
          <a:chExt cx="0" cy="0"/>
        </a:xfrm>
      </p:grpSpPr>
      <p:grpSp>
        <p:nvGrpSpPr>
          <p:cNvPr id="13"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16"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a:cs typeface="+mn-cs"/>
              </a:endParaRPr>
            </a:p>
          </p:txBody>
        </p:sp>
        <p:sp>
          <p:nvSpPr>
            <p:cNvPr id="17" name="Rectangle 12"/>
            <p:cNvSpPr>
              <a:spLocks noChangeArrowheads="1"/>
            </p:cNvSpPr>
            <p:nvPr/>
          </p:nvSpPr>
          <p:spPr bwMode="auto">
            <a:xfrm rot="10800000">
              <a:off x="1723" y="2235"/>
              <a:ext cx="683" cy="2085"/>
            </a:xfrm>
            <a:prstGeom prst="rect">
              <a:avLst/>
            </a:prstGeom>
            <a:grpFill/>
            <a:ln w="12700">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a:cs typeface="+mn-cs"/>
              </a:endParaRPr>
            </a:p>
          </p:txBody>
        </p:sp>
      </p:grpSp>
      <p:pic>
        <p:nvPicPr>
          <p:cNvPr id="19" name="Picture 19"/>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9004415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2900"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7" name="Title 1"/>
          <p:cNvSpPr>
            <a:spLocks/>
          </p:cNvSpPr>
          <p:nvPr userDrawn="1"/>
        </p:nvSpPr>
        <p:spPr bwMode="gray">
          <a:xfrm>
            <a:off x="641567" y="6484352"/>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1000" b="1" dirty="0" err="1" smtClean="0">
                <a:solidFill>
                  <a:srgbClr val="FFFFFF"/>
                </a:solidFill>
              </a:rPr>
              <a:t>sidel.com</a:t>
            </a:r>
            <a:endParaRPr lang="en-GB" sz="1000" b="1" dirty="0">
              <a:solidFill>
                <a:srgbClr val="FFFFFF"/>
              </a:solidFill>
            </a:endParaRPr>
          </a:p>
        </p:txBody>
      </p:sp>
      <p:sp>
        <p:nvSpPr>
          <p:cNvPr id="20" name="Title 1"/>
          <p:cNvSpPr>
            <a:spLocks/>
          </p:cNvSpPr>
          <p:nvPr userDrawn="1"/>
        </p:nvSpPr>
        <p:spPr bwMode="gray">
          <a:xfrm>
            <a:off x="650875" y="6204036"/>
            <a:ext cx="3270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800" dirty="0">
                <a:solidFill>
                  <a:srgbClr val="FFFFFF"/>
                </a:solidFill>
              </a:rPr>
              <a:t>All rights reserved. No part of this publication may be reproduced</a:t>
            </a:r>
            <a:br>
              <a:rPr lang="en-GB" sz="800" dirty="0">
                <a:solidFill>
                  <a:srgbClr val="FFFFFF"/>
                </a:solidFill>
              </a:rPr>
            </a:br>
            <a:r>
              <a:rPr lang="en-GB" sz="800" dirty="0">
                <a:solidFill>
                  <a:srgbClr val="FFFFFF"/>
                </a:solidFill>
              </a:rPr>
              <a:t>or electronically distributed without the prior permission of the publisher. </a:t>
            </a:r>
          </a:p>
        </p:txBody>
      </p:sp>
      <p:sp>
        <p:nvSpPr>
          <p:cNvPr id="11" name="Rectangle 2"/>
          <p:cNvSpPr txBox="1">
            <a:spLocks noChangeArrowheads="1"/>
          </p:cNvSpPr>
          <p:nvPr userDrawn="1"/>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dirty="0" smtClean="0">
                <a:solidFill>
                  <a:srgbClr val="003382"/>
                </a:solidFill>
              </a:rPr>
              <a:t>Thank you!</a:t>
            </a:r>
            <a:endParaRPr lang="en-GB" sz="4000" dirty="0">
              <a:solidFill>
                <a:srgbClr val="003382"/>
              </a:solidFill>
            </a:endParaRPr>
          </a:p>
        </p:txBody>
      </p:sp>
      <p:sp>
        <p:nvSpPr>
          <p:cNvPr id="3" name="ZoneTexte 2"/>
          <p:cNvSpPr txBox="1"/>
          <p:nvPr userDrawn="1"/>
        </p:nvSpPr>
        <p:spPr>
          <a:xfrm>
            <a:off x="7605713" y="760503"/>
            <a:ext cx="1108075" cy="5062922"/>
          </a:xfrm>
          <a:prstGeom prst="rect">
            <a:avLst/>
          </a:prstGeom>
          <a:noFill/>
        </p:spPr>
        <p:txBody>
          <a:bodyPr wrap="square" lIns="0" tIns="0" rIns="0" bIns="0" rtlCol="0">
            <a:spAutoFit/>
          </a:bodyPr>
          <a:lstStyle/>
          <a:p>
            <a:endParaRPr lang="en-GB" sz="700" dirty="0" smtClean="0"/>
          </a:p>
          <a:p>
            <a:r>
              <a:rPr lang="en-GB" sz="700" dirty="0" smtClean="0"/>
              <a:t>Our purpose is to help brands protect the product inside, preserve the planet outside and touch the lives of  millions of people every day.</a:t>
            </a:r>
            <a:br>
              <a:rPr lang="en-GB" sz="700" dirty="0" smtClean="0"/>
            </a:br>
            <a:r>
              <a:rPr lang="en-GB" sz="700" dirty="0" smtClean="0"/>
              <a:t/>
            </a:r>
            <a:br>
              <a:rPr lang="en-GB" sz="700" dirty="0" smtClean="0"/>
            </a:br>
            <a:r>
              <a:rPr lang="en-GB" sz="700" dirty="0" smtClean="0"/>
              <a:t>We do so by offering complete and modular PET packaging solutions, including people, services and equipment.</a:t>
            </a:r>
            <a:br>
              <a:rPr lang="en-GB" sz="700" dirty="0" smtClean="0"/>
            </a:br>
            <a:r>
              <a:rPr lang="en-GB" sz="700" dirty="0" smtClean="0"/>
              <a:t/>
            </a:r>
            <a:br>
              <a:rPr lang="en-GB" sz="700" dirty="0" smtClean="0"/>
            </a:br>
            <a:r>
              <a:rPr lang="en-GB" sz="700" dirty="0" err="1" smtClean="0"/>
              <a:t>Sidel</a:t>
            </a:r>
            <a:r>
              <a:rPr lang="en-GB" sz="700" dirty="0" smtClean="0"/>
              <a:t>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br>
              <a:rPr lang="en-GB" sz="700" dirty="0" smtClean="0"/>
            </a:br>
            <a:r>
              <a:rPr lang="en-GB" sz="700" dirty="0" smtClean="0"/>
              <a:t>30 years ago.</a:t>
            </a:r>
          </a:p>
          <a:p>
            <a:endParaRPr lang="en-GB" sz="700" dirty="0" smtClean="0"/>
          </a:p>
          <a:p>
            <a:r>
              <a:rPr lang="en-GB" sz="700" dirty="0" smtClean="0"/>
              <a:t>Part of the Tetra Laval group and headquartered in Switzerland, </a:t>
            </a:r>
            <a:r>
              <a:rPr lang="en-GB" sz="700" dirty="0" err="1" smtClean="0"/>
              <a:t>Sidel</a:t>
            </a:r>
            <a:r>
              <a:rPr lang="en-GB" sz="700" dirty="0" smtClean="0"/>
              <a:t> has over 50 office locations, 13 production sites and 7 training centres worldwide. Each of our more than 3,400 employees, spread over five continents, is committed to creating the optimum liquid-packaging solution. </a:t>
            </a:r>
          </a:p>
          <a:p>
            <a:endParaRPr lang="en-GB" sz="700" dirty="0" smtClean="0"/>
          </a:p>
          <a:p>
            <a:r>
              <a:rPr lang="en-GB" sz="700" dirty="0" smtClean="0"/>
              <a:t>We call it </a:t>
            </a:r>
            <a:r>
              <a:rPr lang="en-GB" sz="700" b="1" dirty="0" smtClean="0"/>
              <a:t>A Better Match</a:t>
            </a:r>
            <a:r>
              <a:rPr lang="en-GB" sz="700" dirty="0" smtClean="0"/>
              <a:t> - for our world, our customers and ourselves. </a:t>
            </a:r>
          </a:p>
        </p:txBody>
      </p:sp>
    </p:spTree>
    <p:extLst>
      <p:ext uri="{BB962C8B-B14F-4D97-AF65-F5344CB8AC3E}">
        <p14:creationId xmlns:p14="http://schemas.microsoft.com/office/powerpoint/2010/main" val="20961921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ver slide">
    <p:spTree>
      <p:nvGrpSpPr>
        <p:cNvPr id="1" name=""/>
        <p:cNvGrpSpPr/>
        <p:nvPr/>
      </p:nvGrpSpPr>
      <p:grpSpPr>
        <a:xfrm>
          <a:off x="0" y="0"/>
          <a:ext cx="0" cy="0"/>
          <a:chOff x="0" y="0"/>
          <a:chExt cx="0" cy="0"/>
        </a:xfrm>
      </p:grpSpPr>
      <p:grpSp>
        <p:nvGrpSpPr>
          <p:cNvPr id="14"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20"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a:solidFill>
                  <a:srgbClr val="000000"/>
                </a:solidFill>
              </a:endParaRPr>
            </a:p>
          </p:txBody>
        </p:sp>
        <p:sp>
          <p:nvSpPr>
            <p:cNvPr id="21" name="Rectangle 12"/>
            <p:cNvSpPr>
              <a:spLocks noChangeArrowheads="1"/>
            </p:cNvSpPr>
            <p:nvPr/>
          </p:nvSpPr>
          <p:spPr bwMode="auto">
            <a:xfrm rot="10800000">
              <a:off x="1723" y="2235"/>
              <a:ext cx="683" cy="208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a:solidFill>
                  <a:srgbClr val="000000"/>
                </a:solidFill>
              </a:endParaRPr>
            </a:p>
          </p:txBody>
        </p:sp>
      </p:grpSp>
      <p:sp>
        <p:nvSpPr>
          <p:cNvPr id="25" name="Title 1"/>
          <p:cNvSpPr>
            <a:spLocks/>
          </p:cNvSpPr>
          <p:nvPr userDrawn="1"/>
        </p:nvSpPr>
        <p:spPr bwMode="gray">
          <a:xfrm>
            <a:off x="650875" y="6389944"/>
            <a:ext cx="3270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eaLnBrk="0" hangingPunct="0"/>
            <a:r>
              <a:rPr lang="en-GB" sz="800" dirty="0">
                <a:solidFill>
                  <a:srgbClr val="FFFFFF"/>
                </a:solidFill>
              </a:rPr>
              <a:t>All rights reserved. No part of this publication may be reproduced</a:t>
            </a:r>
            <a:br>
              <a:rPr lang="en-GB" sz="800" dirty="0">
                <a:solidFill>
                  <a:srgbClr val="FFFFFF"/>
                </a:solidFill>
              </a:rPr>
            </a:br>
            <a:r>
              <a:rPr lang="en-GB" sz="800" dirty="0">
                <a:solidFill>
                  <a:srgbClr val="FFFFFF"/>
                </a:solidFill>
              </a:rPr>
              <a:t>or electronically distributed without the prior permission of the publisher. </a:t>
            </a:r>
          </a:p>
        </p:txBody>
      </p:sp>
      <p:pic>
        <p:nvPicPr>
          <p:cNvPr id="26" name="Picture 19" descr="Sidel_BM_no_bleed"/>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userDrawn="1">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5844"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769938"/>
            <a:ext cx="7988300" cy="1557337"/>
          </a:xfr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accent4"/>
                </a:solidFill>
              </a:defRPr>
            </a:lvl1pPr>
          </a:lstStyle>
          <a:p>
            <a:pPr lvl="0"/>
            <a:r>
              <a:rPr lang="en-GB" noProof="0" dirty="0" err="1" smtClean="0"/>
              <a:t>Formatvorlage</a:t>
            </a:r>
            <a:r>
              <a:rPr lang="en-GB" noProof="0" dirty="0" smtClean="0"/>
              <a:t> des </a:t>
            </a:r>
            <a:r>
              <a:rPr lang="en-GB" noProof="0" dirty="0" err="1" smtClean="0"/>
              <a:t>Untertitelmasters</a:t>
            </a:r>
            <a:r>
              <a:rPr lang="en-GB" noProof="0" dirty="0" smtClean="0"/>
              <a:t> </a:t>
            </a:r>
            <a:r>
              <a:rPr lang="en-GB" noProof="0" dirty="0" err="1" smtClean="0"/>
              <a:t>durch</a:t>
            </a:r>
            <a:r>
              <a:rPr lang="en-GB" noProof="0" dirty="0" smtClean="0"/>
              <a:t> </a:t>
            </a:r>
            <a:r>
              <a:rPr lang="en-GB" noProof="0" dirty="0" err="1" smtClean="0"/>
              <a:t>Klicken</a:t>
            </a:r>
            <a:r>
              <a:rPr lang="en-GB" noProof="0" dirty="0" smtClean="0"/>
              <a:t> </a:t>
            </a:r>
            <a:r>
              <a:rPr lang="en-GB" noProof="0" dirty="0" err="1" smtClean="0"/>
              <a:t>bearbeiten</a:t>
            </a:r>
            <a:endParaRPr lang="en-GB" noProof="0" dirty="0" smtClean="0"/>
          </a:p>
        </p:txBody>
      </p:sp>
    </p:spTree>
    <p:extLst>
      <p:ext uri="{BB962C8B-B14F-4D97-AF65-F5344CB8AC3E}">
        <p14:creationId xmlns:p14="http://schemas.microsoft.com/office/powerpoint/2010/main" val="7943033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GB" smtClean="0"/>
              <a:t>Click to edit master title style</a:t>
            </a:r>
            <a:endParaRPr lang="en-GB" dirty="0"/>
          </a:p>
        </p:txBody>
      </p:sp>
    </p:spTree>
    <p:extLst>
      <p:ext uri="{BB962C8B-B14F-4D97-AF65-F5344CB8AC3E}">
        <p14:creationId xmlns:p14="http://schemas.microsoft.com/office/powerpoint/2010/main" val="3887892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oleObject" Target="../embeddings/oleObject1.bin"/><Relationship Id="rId5" Type="http://schemas.openxmlformats.org/officeDocument/2006/relationships/slideLayout" Target="../slideLayouts/slideLayout5.xml"/><Relationship Id="rId10"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vmlDrawing" Target="../drawings/vmlDrawing1.vml"/><Relationship Id="rId14" Type="http://schemas.openxmlformats.org/officeDocument/2006/relationships/image" Target="../media/image4.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oleObject" Target="../embeddings/oleObject6.bin"/><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ags" Target="../tags/tag7.xml"/><Relationship Id="rId2" Type="http://schemas.openxmlformats.org/officeDocument/2006/relationships/slideLayout" Target="../slideLayouts/slideLayout9.xml"/><Relationship Id="rId16"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vmlDrawing" Target="../drawings/vmlDrawing6.vml"/><Relationship Id="rId5" Type="http://schemas.openxmlformats.org/officeDocument/2006/relationships/slideLayout" Target="../slideLayouts/slideLayout12.xml"/><Relationship Id="rId15" Type="http://schemas.openxmlformats.org/officeDocument/2006/relationships/image" Target="../media/image3.jpeg"/><Relationship Id="rId10" Type="http://schemas.openxmlformats.org/officeDocument/2006/relationships/theme" Target="../theme/theme2.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0"/>
            </p:custDataLst>
            <p:extLst>
              <p:ext uri="{D42A27DB-BD31-4B8C-83A1-F6EECF244321}">
                <p14:modId xmlns:p14="http://schemas.microsoft.com/office/powerpoint/2010/main" val="223030780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167" name="think-cell Folie" r:id="rId11" imgW="270" imgH="270" progId="TCLayout.ActiveDocument.1">
                  <p:embed/>
                </p:oleObj>
              </mc:Choice>
              <mc:Fallback>
                <p:oleObj name="think-cell Folie" r:id="rId11" imgW="270" imgH="270" progId="TCLayout.ActiveDocument.1">
                  <p:embed/>
                  <p:pic>
                    <p:nvPicPr>
                      <p:cNvPr id="0" name=""/>
                      <p:cNvPicPr/>
                      <p:nvPr/>
                    </p:nvPicPr>
                    <p:blipFill>
                      <a:blip r:embed="rId12"/>
                      <a:stretch>
                        <a:fillRect/>
                      </a:stretch>
                    </p:blipFill>
                    <p:spPr>
                      <a:xfrm>
                        <a:off x="1588" y="1588"/>
                        <a:ext cx="1587" cy="1587"/>
                      </a:xfrm>
                      <a:prstGeom prst="rect">
                        <a:avLst/>
                      </a:prstGeom>
                    </p:spPr>
                  </p:pic>
                </p:oleObj>
              </mc:Fallback>
            </mc:AlternateContent>
          </a:graphicData>
        </a:graphic>
      </p:graphicFrame>
      <p:pic>
        <p:nvPicPr>
          <p:cNvPr id="15" name="Picture 3"/>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66"/>
          <p:cNvPicPr>
            <a:picLocks noChangeAspect="1"/>
          </p:cNvPicPr>
          <p:nvPr/>
        </p:nvPicPr>
        <p:blipFill>
          <a:blip r:embed="rId14">
            <a:extLst>
              <a:ext uri="{28A0092B-C50C-407E-A947-70E740481C1C}">
                <a14:useLocalDpi xmlns:a14="http://schemas.microsoft.com/office/drawing/2010/main" val="0"/>
              </a:ext>
            </a:extLst>
          </a:blip>
          <a:srcRect t="8528" b="51877"/>
          <a:stretch>
            <a:fillRect/>
          </a:stretch>
        </p:blipFill>
        <p:spPr bwMode="auto">
          <a:xfrm>
            <a:off x="0" y="6381750"/>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7"/>
          <p:cNvGrpSpPr>
            <a:grpSpLocks/>
          </p:cNvGrpSpPr>
          <p:nvPr/>
        </p:nvGrpSpPr>
        <p:grpSpPr bwMode="auto">
          <a:xfrm>
            <a:off x="7777163" y="6526213"/>
            <a:ext cx="863600" cy="236537"/>
            <a:chOff x="1005" y="1644"/>
            <a:chExt cx="3749" cy="1030"/>
          </a:xfrm>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4"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16" name="Footer Placeholder 3"/>
          <p:cNvSpPr txBox="1">
            <a:spLocks/>
          </p:cNvSpPr>
          <p:nvPr/>
        </p:nvSpPr>
        <p:spPr>
          <a:xfrm>
            <a:off x="1341438" y="6626225"/>
            <a:ext cx="3936975" cy="2769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solidFill>
                  <a:schemeClr val="bg2"/>
                </a:solidFill>
              </a:rPr>
              <a:t>Title</a:t>
            </a:r>
            <a:r>
              <a:rPr lang="en-GB" baseline="0" dirty="0" smtClean="0">
                <a:solidFill>
                  <a:schemeClr val="bg2"/>
                </a:solidFill>
              </a:rPr>
              <a:t> - </a:t>
            </a:r>
            <a:fld id="{74360A6C-0130-475B-8B37-F39CE4E35109}" type="datetime4">
              <a:rPr lang="en-GB" smtClean="0">
                <a:solidFill>
                  <a:schemeClr val="bg2"/>
                </a:solidFill>
              </a:rPr>
              <a:pPr marL="0" marR="0" indent="0" algn="l" defTabSz="914400" rtl="0" eaLnBrk="1" fontAlgn="auto" latinLnBrk="0" hangingPunct="1">
                <a:lnSpc>
                  <a:spcPct val="100000"/>
                </a:lnSpc>
                <a:spcBef>
                  <a:spcPts val="0"/>
                </a:spcBef>
                <a:spcAft>
                  <a:spcPts val="0"/>
                </a:spcAft>
                <a:buClrTx/>
                <a:buSzTx/>
                <a:buFontTx/>
                <a:buNone/>
                <a:tabLst/>
                <a:defRPr/>
              </a:pPr>
              <a:t>03 September 2015</a:t>
            </a:fld>
            <a:r>
              <a:rPr lang="en-GB" dirty="0" smtClean="0">
                <a:solidFill>
                  <a:schemeClr val="bg2"/>
                </a:solidFill>
              </a:rPr>
              <a:t> -</a:t>
            </a:r>
            <a:r>
              <a:rPr lang="en-GB" baseline="0" dirty="0" smtClean="0">
                <a:solidFill>
                  <a:schemeClr val="bg2"/>
                </a:solidFill>
              </a:rPr>
              <a:t> </a:t>
            </a:r>
            <a:r>
              <a:rPr lang="en-GB" sz="900" dirty="0" smtClean="0">
                <a:solidFill>
                  <a:schemeClr val="bg2"/>
                </a:solidFill>
              </a:rPr>
              <a:t>[Public / Internal / Restricted /</a:t>
            </a:r>
            <a:r>
              <a:rPr lang="en-GB" sz="900" dirty="0" smtClean="0">
                <a:solidFill>
                  <a:srgbClr val="D53D20"/>
                </a:solidFill>
              </a:rPr>
              <a:t> Highly confidential</a:t>
            </a:r>
            <a:r>
              <a:rPr lang="en-GB" sz="900" dirty="0" smtClean="0">
                <a:solidFill>
                  <a:schemeClr val="bg2"/>
                </a:solidFill>
              </a:rPr>
              <a:t>]</a:t>
            </a:r>
          </a:p>
          <a:p>
            <a:endParaRPr lang="en-GB" dirty="0">
              <a:solidFill>
                <a:schemeClr val="bg2"/>
              </a:solidFill>
            </a:endParaRPr>
          </a:p>
        </p:txBody>
      </p:sp>
      <p:sp>
        <p:nvSpPr>
          <p:cNvPr id="17" name="Slide Number Placeholder 4"/>
          <p:cNvSpPr txBox="1">
            <a:spLocks/>
          </p:cNvSpPr>
          <p:nvPr/>
        </p:nvSpPr>
        <p:spPr>
          <a:xfrm>
            <a:off x="650875" y="6626225"/>
            <a:ext cx="448841"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smtClean="0">
                <a:solidFill>
                  <a:schemeClr val="bg2"/>
                </a:solidFill>
              </a:rPr>
              <a:t>Page </a:t>
            </a:r>
            <a:fld id="{7873E190-40CF-412D-9604-1EFCEB1508B2}" type="slidenum">
              <a:rPr lang="en-GB" smtClean="0">
                <a:solidFill>
                  <a:schemeClr val="bg2"/>
                </a:solidFill>
              </a:rPr>
              <a:pPr/>
              <a:t>‹#›</a:t>
            </a:fld>
            <a:endParaRPr lang="en-GB" dirty="0">
              <a:solidFill>
                <a:schemeClr val="bg2"/>
              </a:solidFill>
            </a:endParaRPr>
          </a:p>
        </p:txBody>
      </p:sp>
      <p:sp>
        <p:nvSpPr>
          <p:cNvPr id="3" name="Titelplatzhalter 2"/>
          <p:cNvSpPr>
            <a:spLocks noGrp="1"/>
          </p:cNvSpPr>
          <p:nvPr>
            <p:ph type="title"/>
          </p:nvPr>
        </p:nvSpPr>
        <p:spPr>
          <a:xfrm>
            <a:off x="648000" y="334800"/>
            <a:ext cx="8065788" cy="93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fontAlgn="base">
              <a:spcAft>
                <a:spcPct val="0"/>
              </a:spcAft>
            </a:pPr>
            <a:r>
              <a:rPr lang="en-US" smtClean="0"/>
              <a:t>Click to edit Master title style</a:t>
            </a:r>
            <a:endParaRPr lang="en-US" dirty="0"/>
          </a:p>
        </p:txBody>
      </p:sp>
      <p:sp>
        <p:nvSpPr>
          <p:cNvPr id="5" name="Textplatzhalter 4"/>
          <p:cNvSpPr>
            <a:spLocks noGrp="1"/>
          </p:cNvSpPr>
          <p:nvPr>
            <p:ph type="body" idx="1"/>
          </p:nvPr>
        </p:nvSpPr>
        <p:spPr>
          <a:xfrm>
            <a:off x="648000" y="1485900"/>
            <a:ext cx="8065788" cy="4408488"/>
          </a:xfrm>
          <a:prstGeom prst="rect">
            <a:avLst/>
          </a:prstGeom>
        </p:spPr>
        <p:txBody>
          <a:bodyPr vert="horz" lIns="0" tIns="0" rIns="0" bIns="0" rtlCol="0">
            <a:noAutofit/>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2" r:id="rId2"/>
    <p:sldLayoutId id="2147483650" r:id="rId3"/>
    <p:sldLayoutId id="2147483651" r:id="rId4"/>
    <p:sldLayoutId id="2147483653" r:id="rId5"/>
    <p:sldLayoutId id="2147483657" r:id="rId6"/>
    <p:sldLayoutId id="2147483656" r:id="rId7"/>
  </p:sldLayoutIdLst>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txStyles>
    <p:titleStyle>
      <a:lvl1pPr algn="l" rtl="0" eaLnBrk="1" latinLnBrk="0" hangingPunct="1">
        <a:spcBef>
          <a:spcPct val="0"/>
        </a:spcBef>
        <a:buNone/>
        <a:defRPr lang="en-US" sz="3000" b="1" cap="none" baseline="0" noProof="1" smtClean="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baseline="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tx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4820" name="think-cell Folie" r:id="rId13" imgW="270" imgH="270" progId="TCLayout.ActiveDocument.1">
                  <p:embed/>
                </p:oleObj>
              </mc:Choice>
              <mc:Fallback>
                <p:oleObj name="think-cell Folie" r:id="rId13" imgW="270" imgH="270" progId="TCLayout.ActiveDocument.1">
                  <p:embed/>
                  <p:pic>
                    <p:nvPicPr>
                      <p:cNvPr id="0" name=""/>
                      <p:cNvPicPr/>
                      <p:nvPr/>
                    </p:nvPicPr>
                    <p:blipFill>
                      <a:blip r:embed="rId14"/>
                      <a:stretch>
                        <a:fillRect/>
                      </a:stretch>
                    </p:blipFill>
                    <p:spPr>
                      <a:xfrm>
                        <a:off x="1588" y="1588"/>
                        <a:ext cx="1587" cy="1587"/>
                      </a:xfrm>
                      <a:prstGeom prst="rect">
                        <a:avLst/>
                      </a:prstGeom>
                    </p:spPr>
                  </p:pic>
                </p:oleObj>
              </mc:Fallback>
            </mc:AlternateContent>
          </a:graphicData>
        </a:graphic>
      </p:graphicFrame>
      <p:pic>
        <p:nvPicPr>
          <p:cNvPr id="15" name="Picture 3" descr="Hintergrund"/>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66" descr="shadow-v2.png"/>
          <p:cNvPicPr>
            <a:picLocks noChangeAspect="1"/>
          </p:cNvPicPr>
          <p:nvPr/>
        </p:nvPicPr>
        <p:blipFill>
          <a:blip r:embed="rId16">
            <a:extLst>
              <a:ext uri="{28A0092B-C50C-407E-A947-70E740481C1C}">
                <a14:useLocalDpi xmlns:a14="http://schemas.microsoft.com/office/drawing/2010/main" val="0"/>
              </a:ext>
            </a:extLst>
          </a:blip>
          <a:srcRect t="8528" b="51877"/>
          <a:stretch>
            <a:fillRect/>
          </a:stretch>
        </p:blipFill>
        <p:spPr bwMode="auto">
          <a:xfrm>
            <a:off x="0" y="6381750"/>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Rectangle 6"/>
          <p:cNvSpPr>
            <a:spLocks noGrp="1"/>
          </p:cNvSpPr>
          <p:nvPr>
            <p:ph type="title"/>
          </p:nvPr>
        </p:nvSpPr>
        <p:spPr>
          <a:xfrm>
            <a:off x="648000" y="334800"/>
            <a:ext cx="7992000" cy="93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fontAlgn="base">
              <a:spcAft>
                <a:spcPct val="0"/>
              </a:spcAft>
            </a:pPr>
            <a:r>
              <a:rPr lang="en-GB" noProof="1" smtClean="0"/>
              <a:t>Click to edit master title style</a:t>
            </a:r>
            <a:endParaRPr lang="en-GB" dirty="0"/>
          </a:p>
        </p:txBody>
      </p:sp>
      <p:grpSp>
        <p:nvGrpSpPr>
          <p:cNvPr id="10" name="Group 7"/>
          <p:cNvGrpSpPr>
            <a:grpSpLocks/>
          </p:cNvGrpSpPr>
          <p:nvPr/>
        </p:nvGrpSpPr>
        <p:grpSpPr bwMode="auto">
          <a:xfrm>
            <a:off x="7777163" y="6526213"/>
            <a:ext cx="863600" cy="236537"/>
            <a:chOff x="1005" y="1644"/>
            <a:chExt cx="3749" cy="1030"/>
          </a:xfrm>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grpSp>
      <p:sp>
        <p:nvSpPr>
          <p:cNvPr id="16" name="Footer Placeholder 3"/>
          <p:cNvSpPr txBox="1">
            <a:spLocks/>
          </p:cNvSpPr>
          <p:nvPr/>
        </p:nvSpPr>
        <p:spPr>
          <a:xfrm>
            <a:off x="1341438" y="6626225"/>
            <a:ext cx="2442563"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smtClean="0">
                <a:solidFill>
                  <a:srgbClr val="7F7F7F"/>
                </a:solidFill>
              </a:rPr>
              <a:t>Sidel Template 2013, </a:t>
            </a:r>
            <a:fld id="{74360A6C-0130-475B-8B37-F39CE4E35109}" type="datetime4">
              <a:rPr lang="en-GB" smtClean="0">
                <a:solidFill>
                  <a:srgbClr val="7F7F7F"/>
                </a:solidFill>
              </a:rPr>
              <a:pPr/>
              <a:t>03 September 2015</a:t>
            </a:fld>
            <a:r>
              <a:rPr lang="en-GB" smtClean="0">
                <a:solidFill>
                  <a:srgbClr val="7F7F7F"/>
                </a:solidFill>
              </a:rPr>
              <a:t> – Confidential</a:t>
            </a:r>
            <a:endParaRPr lang="en-GB" dirty="0">
              <a:solidFill>
                <a:srgbClr val="7F7F7F"/>
              </a:solidFill>
            </a:endParaRPr>
          </a:p>
        </p:txBody>
      </p:sp>
      <p:sp>
        <p:nvSpPr>
          <p:cNvPr id="17" name="Slide Number Placeholder 4"/>
          <p:cNvSpPr txBox="1">
            <a:spLocks/>
          </p:cNvSpPr>
          <p:nvPr/>
        </p:nvSpPr>
        <p:spPr>
          <a:xfrm>
            <a:off x="652780" y="6626225"/>
            <a:ext cx="448841"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dirty="0" smtClean="0">
                <a:solidFill>
                  <a:srgbClr val="7F7F7F"/>
                </a:solidFill>
              </a:rPr>
              <a:t>Page </a:t>
            </a:r>
            <a:fld id="{7873E190-40CF-412D-9604-1EFCEB1508B2}" type="slidenum">
              <a:rPr lang="en-GB" smtClean="0">
                <a:solidFill>
                  <a:srgbClr val="7F7F7F"/>
                </a:solidFill>
              </a:rPr>
              <a:pPr/>
              <a:t>‹#›</a:t>
            </a:fld>
            <a:endParaRPr lang="en-GB" dirty="0">
              <a:solidFill>
                <a:srgbClr val="7F7F7F"/>
              </a:solidFill>
            </a:endParaRPr>
          </a:p>
        </p:txBody>
      </p:sp>
      <p:sp>
        <p:nvSpPr>
          <p:cNvPr id="4" name="Text Placeholder 3"/>
          <p:cNvSpPr>
            <a:spLocks noGrp="1"/>
          </p:cNvSpPr>
          <p:nvPr>
            <p:ph type="body" idx="1"/>
          </p:nvPr>
        </p:nvSpPr>
        <p:spPr>
          <a:xfrm>
            <a:off x="648000" y="1485900"/>
            <a:ext cx="7997525" cy="4762500"/>
          </a:xfrm>
          <a:prstGeom prst="rect">
            <a:avLst/>
          </a:prstGeom>
        </p:spPr>
        <p:txBody>
          <a:bodyPr vert="horz" lIns="0" tIns="0" rIns="0" bIns="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Tree>
    <p:extLst>
      <p:ext uri="{BB962C8B-B14F-4D97-AF65-F5344CB8AC3E}">
        <p14:creationId xmlns:p14="http://schemas.microsoft.com/office/powerpoint/2010/main" val="2436020201"/>
      </p:ext>
    </p:extLst>
  </p:cSld>
  <p:clrMap bg1="dk1" tx1="lt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txStyles>
    <p:title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12.xml"/><Relationship Id="rId1" Type="http://schemas.openxmlformats.org/officeDocument/2006/relationships/vmlDrawing" Target="../drawings/vmlDrawing11.vml"/><Relationship Id="rId6" Type="http://schemas.openxmlformats.org/officeDocument/2006/relationships/image" Target="../media/image7.png"/><Relationship Id="rId5" Type="http://schemas.openxmlformats.org/officeDocument/2006/relationships/image" Target="../media/image6.emf"/><Relationship Id="rId4" Type="http://schemas.openxmlformats.org/officeDocument/2006/relationships/oleObject" Target="../embeddings/oleObject1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1426" name="Object 2"/>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4035" name="think-cell Folie" r:id="rId4" imgW="270" imgH="270" progId="">
                  <p:embed/>
                </p:oleObj>
              </mc:Choice>
              <mc:Fallback>
                <p:oleObj name="think-cell Folie" r:id="rId4" imgW="270" imgH="27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1427" name="Title 1"/>
          <p:cNvSpPr>
            <a:spLocks noGrp="1"/>
          </p:cNvSpPr>
          <p:nvPr>
            <p:ph type="title" idx="4294967295"/>
          </p:nvPr>
        </p:nvSpPr>
        <p:spPr/>
        <p:txBody>
          <a:bodyPr/>
          <a:lstStyle/>
          <a:p>
            <a:r>
              <a:rPr lang="fr-FR" noProof="1"/>
              <a:t>Geringere Wartungskosten an der Spindelkette </a:t>
            </a:r>
            <a:endParaRPr lang="fr-FR" b="0" noProof="1"/>
          </a:p>
        </p:txBody>
      </p:sp>
      <p:sp>
        <p:nvSpPr>
          <p:cNvPr id="231428" name="Text Placeholder 2"/>
          <p:cNvSpPr>
            <a:spLocks noGrp="1"/>
          </p:cNvSpPr>
          <p:nvPr>
            <p:ph type="body" sz="quarter" idx="4294967295"/>
          </p:nvPr>
        </p:nvSpPr>
        <p:spPr>
          <a:xfrm>
            <a:off x="647700" y="1328738"/>
            <a:ext cx="7997825" cy="307975"/>
          </a:xfrm>
        </p:spPr>
        <p:txBody>
          <a:bodyPr>
            <a:spAutoFit/>
          </a:bodyPr>
          <a:lstStyle/>
          <a:p>
            <a:r>
              <a:rPr lang="fr-FR" noProof="1"/>
              <a:t>Spindelkette in Universal-Maschinen</a:t>
            </a:r>
          </a:p>
        </p:txBody>
      </p:sp>
      <p:sp>
        <p:nvSpPr>
          <p:cNvPr id="4" name="Text Placeholder 2"/>
          <p:cNvSpPr txBox="1">
            <a:spLocks/>
          </p:cNvSpPr>
          <p:nvPr/>
        </p:nvSpPr>
        <p:spPr>
          <a:xfrm>
            <a:off x="652463" y="5862638"/>
            <a:ext cx="7972425" cy="417512"/>
          </a:xfrm>
          <a:prstGeom prst="rect">
            <a:avLst/>
          </a:prstGeom>
        </p:spPr>
        <p:txBody>
          <a:bodyPr lIns="0" tIns="0" rIns="0" bIns="0">
            <a:spAutoFit/>
          </a:bodyPr>
          <a:lst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a:lstStyle>
          <a:p>
            <a:pPr fontAlgn="auto">
              <a:spcAft>
                <a:spcPts val="0"/>
              </a:spcAft>
              <a:defRPr/>
            </a:pPr>
            <a:r>
              <a:rPr sz="800" kern="0" dirty="0" err="1"/>
              <a:t>Nutzen</a:t>
            </a:r>
            <a:r>
              <a:rPr sz="800" kern="0" dirty="0"/>
              <a:t>: </a:t>
            </a:r>
            <a:r>
              <a:rPr sz="800" kern="0" dirty="0" err="1"/>
              <a:t>Kostenoptimierung</a:t>
            </a:r>
            <a:r>
              <a:rPr sz="800" kern="0" dirty="0"/>
              <a:t>, </a:t>
            </a:r>
            <a:r>
              <a:rPr sz="800" kern="0" dirty="0" err="1"/>
              <a:t>Effizienz</a:t>
            </a:r>
            <a:r>
              <a:rPr sz="800" kern="0" dirty="0"/>
              <a:t>, </a:t>
            </a:r>
            <a:r>
              <a:rPr sz="800" kern="0" dirty="0" err="1"/>
              <a:t>Obsoleszenz</a:t>
            </a:r>
            <a:endParaRPr sz="800" kern="0" dirty="0"/>
          </a:p>
          <a:p>
            <a:pPr fontAlgn="auto">
              <a:spcAft>
                <a:spcPts val="0"/>
              </a:spcAft>
              <a:defRPr/>
            </a:pPr>
            <a:r>
              <a:rPr sz="800" kern="0" dirty="0" err="1"/>
              <a:t>Ausstattung</a:t>
            </a:r>
            <a:r>
              <a:rPr sz="800" kern="0" dirty="0"/>
              <a:t>: Universal </a:t>
            </a:r>
            <a:r>
              <a:rPr sz="800" kern="0" dirty="0" err="1"/>
              <a:t>Blasmaschinen</a:t>
            </a:r>
            <a:r>
              <a:rPr sz="800" kern="0" dirty="0"/>
              <a:t> (PM MM GM TM XS) </a:t>
            </a:r>
            <a:endParaRPr lang="de-DE" sz="800" kern="0" dirty="0"/>
          </a:p>
          <a:p>
            <a:pPr fontAlgn="auto">
              <a:spcAft>
                <a:spcPts val="0"/>
              </a:spcAft>
              <a:defRPr/>
            </a:pPr>
            <a:r>
              <a:rPr sz="800" kern="0" dirty="0" err="1"/>
              <a:t>Katalog</a:t>
            </a:r>
            <a:r>
              <a:rPr sz="800" kern="0" dirty="0"/>
              <a:t>-Code: 1022</a:t>
            </a:r>
            <a:endParaRPr lang="de-DE" sz="800" kern="0" dirty="0"/>
          </a:p>
        </p:txBody>
      </p:sp>
      <p:sp>
        <p:nvSpPr>
          <p:cNvPr id="6" name="BainBulletsConfiguration" hidden="1"/>
          <p:cNvSpPr txBox="1"/>
          <p:nvPr/>
        </p:nvSpPr>
        <p:spPr>
          <a:xfrm>
            <a:off x="12700" y="12700"/>
            <a:ext cx="0" cy="15875"/>
          </a:xfrm>
          <a:prstGeom prst="rect">
            <a:avLst/>
          </a:prstGeom>
          <a:noFill/>
        </p:spPr>
        <p:txBody>
          <a:bodyPr wrap="none" lIns="0" tIns="0" rIns="0" bIns="0">
            <a:spAutoFit/>
          </a:bodyPr>
          <a:lstStyle/>
          <a:p>
            <a:pPr fontAlgn="auto">
              <a:spcBef>
                <a:spcPts val="0"/>
              </a:spcBef>
              <a:spcAft>
                <a:spcPts val="0"/>
              </a:spcAft>
              <a:buClr>
                <a:schemeClr val="accent4"/>
              </a:buClr>
              <a:defRPr/>
            </a:pPr>
            <a:endParaRPr lang="en-US" sz="100" dirty="0" err="1">
              <a:solidFill>
                <a:srgbClr val="FFFFFF"/>
              </a:solidFill>
              <a:latin typeface="+mn-lt"/>
            </a:endParaRPr>
          </a:p>
        </p:txBody>
      </p:sp>
      <p:graphicFrame>
        <p:nvGraphicFramePr>
          <p:cNvPr id="25" name="Group 188"/>
          <p:cNvGraphicFramePr>
            <a:graphicFrameLocks noGrp="1"/>
          </p:cNvGraphicFramePr>
          <p:nvPr>
            <p:extLst/>
          </p:nvPr>
        </p:nvGraphicFramePr>
        <p:xfrm>
          <a:off x="4499992" y="1743075"/>
          <a:ext cx="4122100" cy="3990181"/>
        </p:xfrm>
        <a:graphic>
          <a:graphicData uri="http://schemas.openxmlformats.org/drawingml/2006/table">
            <a:tbl>
              <a:tblPr/>
              <a:tblGrid>
                <a:gridCol w="244900"/>
                <a:gridCol w="3877200"/>
              </a:tblGrid>
              <a:tr h="360000">
                <a:tc>
                  <a:txBody>
                    <a:bodyPr/>
                    <a:lstStyle/>
                    <a:p>
                      <a:pPr marL="190500" marR="0" lvl="0" indent="-190500" algn="l" defTabSz="914400" rtl="0" eaLnBrk="1" fontAlgn="base" latinLnBrk="0" hangingPunct="1">
                        <a:lnSpc>
                          <a:spcPct val="100000"/>
                        </a:lnSpc>
                        <a:spcBef>
                          <a:spcPts val="300"/>
                        </a:spcBef>
                        <a:spcAft>
                          <a:spcPts val="0"/>
                        </a:spcAft>
                        <a:buClr>
                          <a:schemeClr val="folHlink"/>
                        </a:buClr>
                        <a:buSzTx/>
                        <a:buFont typeface="Wingdings" pitchFamily="2" charset="2"/>
                        <a:buNone/>
                        <a:tabLst/>
                      </a:pPr>
                      <a:endParaRPr kumimoji="0" lang="en-GB" altLang="de-DE" sz="1600" b="0" i="0" u="none" strike="noStrike" cap="none" normalizeH="0" baseline="0" dirty="0" smtClean="0">
                        <a:ln>
                          <a:noFill/>
                        </a:ln>
                        <a:solidFill>
                          <a:schemeClr val="bg1"/>
                        </a:solidFill>
                        <a:effectLst/>
                        <a:latin typeface="Arial" charset="0"/>
                        <a:cs typeface="Arial" charset="0"/>
                      </a:endParaRPr>
                    </a:p>
                  </a:txBody>
                  <a:tcPr marL="108011" marR="108011" marT="72000" marB="72000" horzOverflow="overflow">
                    <a:lnL w="9525" cap="flat" cmpd="sng" algn="ctr">
                      <a:solidFill>
                        <a:schemeClr val="accent4"/>
                      </a:solidFill>
                      <a:prstDash val="solid"/>
                      <a:round/>
                      <a:headEnd type="none" w="med" len="med"/>
                      <a:tailEnd type="none" w="med" len="med"/>
                    </a:lnL>
                    <a:lnR w="9525" cap="flat" cmpd="sng" algn="ctr">
                      <a:solidFill>
                        <a:schemeClr val="tx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marL="190500" marR="0" lvl="0" indent="-190500" algn="l" defTabSz="914400" rtl="0" eaLnBrk="1" fontAlgn="base" latinLnBrk="0" hangingPunct="1">
                        <a:lnSpc>
                          <a:spcPct val="100000"/>
                        </a:lnSpc>
                        <a:spcBef>
                          <a:spcPts val="300"/>
                        </a:spcBef>
                        <a:spcAft>
                          <a:spcPts val="0"/>
                        </a:spcAft>
                        <a:buClr>
                          <a:schemeClr val="folHlink"/>
                        </a:buClr>
                        <a:buSzTx/>
                        <a:buFont typeface="Wingdings" pitchFamily="2" charset="2"/>
                        <a:buNone/>
                        <a:tabLst/>
                      </a:pPr>
                      <a:r>
                        <a:rPr kumimoji="0" lang="de-CH" altLang="de-DE" sz="1400" b="1" i="0" u="none" strike="noStrike" cap="none" normalizeH="0" baseline="0" noProof="1" smtClean="0">
                          <a:ln>
                            <a:noFill/>
                          </a:ln>
                          <a:solidFill>
                            <a:schemeClr val="bg1"/>
                          </a:solidFill>
                          <a:effectLst/>
                          <a:latin typeface="Arial" charset="0"/>
                        </a:rPr>
                        <a:t>BESCHREIBUNG</a:t>
                      </a:r>
                      <a:endParaRPr kumimoji="0" lang="de-DE" altLang="de-DE" sz="1400" b="0" i="0" u="none" strike="noStrike" cap="none" normalizeH="0" baseline="0" dirty="0" smtClean="0">
                        <a:ln>
                          <a:noFill/>
                        </a:ln>
                        <a:solidFill>
                          <a:schemeClr val="bg1"/>
                        </a:solidFill>
                        <a:effectLst/>
                        <a:latin typeface="Arial" charset="0"/>
                        <a:cs typeface="Arial" charset="0"/>
                      </a:endParaRPr>
                    </a:p>
                  </a:txBody>
                  <a:tcPr marL="108011" marR="108011" marT="72000" marB="72000" anchor="ctr"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rgbClr val="003382"/>
                    </a:solidFill>
                  </a:tcPr>
                </a:tc>
              </a:tr>
              <a:tr h="3602341">
                <a:tc>
                  <a:txBody>
                    <a:bodyPr/>
                    <a:lstStyle/>
                    <a:p>
                      <a:pPr marL="126000" marR="0" lvl="0" indent="-126000" algn="l" defTabSz="914400" rtl="0" eaLnBrk="1" fontAlgn="base" latinLnBrk="0" hangingPunct="1">
                        <a:lnSpc>
                          <a:spcPct val="100000"/>
                        </a:lnSpc>
                        <a:spcBef>
                          <a:spcPts val="300"/>
                        </a:spcBef>
                        <a:spcAft>
                          <a:spcPts val="0"/>
                        </a:spcAft>
                        <a:buClr>
                          <a:schemeClr val="folHlink"/>
                        </a:buClr>
                        <a:buSzTx/>
                        <a:buFont typeface="Wingdings" pitchFamily="2" charset="2"/>
                        <a:buChar char="§"/>
                        <a:tabLst>
                          <a:tab pos="2974975" algn="l"/>
                          <a:tab pos="3151188" algn="l"/>
                        </a:tabLst>
                        <a:defRPr/>
                      </a:pPr>
                      <a:endParaRPr kumimoji="0" lang="de-DE" altLang="de-DE" sz="1400" b="0" i="0" u="none" strike="noStrike" cap="none" normalizeH="0" baseline="0" noProof="1" smtClean="0">
                        <a:ln>
                          <a:noFill/>
                        </a:ln>
                        <a:solidFill>
                          <a:schemeClr val="tx1"/>
                        </a:solidFill>
                        <a:effectLst/>
                        <a:latin typeface="Arial" charset="0"/>
                        <a:ea typeface="+mn-ea"/>
                        <a:cs typeface="Arial" charset="0"/>
                      </a:endParaRPr>
                    </a:p>
                  </a:txBody>
                  <a:tcPr marL="108011" marR="108011" marT="72000" marB="72000" horzOverflow="overflow">
                    <a:lnL w="9525" cap="flat" cmpd="sng" algn="ctr">
                      <a:solidFill>
                        <a:schemeClr val="accent4"/>
                      </a:solidFill>
                      <a:prstDash val="solid"/>
                      <a:round/>
                      <a:headEnd type="none" w="med" len="med"/>
                      <a:tailEnd type="none" w="med" len="med"/>
                    </a:lnL>
                    <a:lnR w="9525" cap="flat" cmpd="sng" algn="ctr">
                      <a:solidFill>
                        <a:schemeClr val="tx2"/>
                      </a:solid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tc>
                  <a:txBody>
                    <a:bodyPr/>
                    <a:lstStyle/>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V Lager und Hepco Führung = bessere Ausrichtung</a:t>
                      </a:r>
                    </a:p>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H aus Aluminium</a:t>
                      </a:r>
                      <a:endParaRPr kumimoji="0" lang="de-DE" sz="1200" b="0" i="0" u="none" strike="noStrike" kern="1200" cap="none" spc="0" normalizeH="0" baseline="0" noProof="0" dirty="0" smtClean="0">
                        <a:ln>
                          <a:noFill/>
                        </a:ln>
                        <a:solidFill>
                          <a:srgbClr val="000000"/>
                        </a:solidFill>
                        <a:effectLst/>
                        <a:uLnTx/>
                        <a:uFillTx/>
                        <a:latin typeface="+mn-lt"/>
                        <a:ea typeface="+mn-ea"/>
                        <a:cs typeface="+mn-cs"/>
                      </a:endParaRPr>
                    </a:p>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Verbindungen aus Edelstahl</a:t>
                      </a:r>
                    </a:p>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Federdurchmesser: 1,8mm</a:t>
                      </a:r>
                    </a:p>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Schaftdurchmesser: 14mm</a:t>
                      </a:r>
                    </a:p>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en-US" sz="1200" b="0" i="0" u="none" strike="noStrike" kern="1200" cap="none" spc="0" normalizeH="0" baseline="0" noProof="0" dirty="0" smtClean="0">
                          <a:ln>
                            <a:noFill/>
                          </a:ln>
                          <a:solidFill>
                            <a:srgbClr val="000000"/>
                          </a:solidFill>
                          <a:effectLst/>
                          <a:uLnTx/>
                          <a:uFillTx/>
                          <a:latin typeface="+mn-lt"/>
                        </a:rPr>
                        <a:t>Ritzel: das Gehäuse ist durch Stickstoff gehärtet</a:t>
                      </a:r>
                    </a:p>
                  </a:txBody>
                  <a:tcPr marL="108011" marR="108011" marT="72000" marB="72000"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chemeClr val="bg1"/>
                    </a:solidFill>
                  </a:tcPr>
                </a:tc>
              </a:tr>
            </a:tbl>
          </a:graphicData>
        </a:graphic>
      </p:graphicFrame>
      <p:pic>
        <p:nvPicPr>
          <p:cNvPr id="231476" name="Picture 2"/>
          <p:cNvPicPr>
            <a:picLocks noChangeAspect="1" noChangeArrowheads="1"/>
          </p:cNvPicPr>
          <p:nvPr/>
        </p:nvPicPr>
        <p:blipFill>
          <a:blip r:embed="rId6" cstate="print"/>
          <a:srcRect/>
          <a:stretch>
            <a:fillRect/>
          </a:stretch>
        </p:blipFill>
        <p:spPr bwMode="auto">
          <a:xfrm>
            <a:off x="5676900" y="3968750"/>
            <a:ext cx="2070100" cy="1655763"/>
          </a:xfrm>
          <a:prstGeom prst="rect">
            <a:avLst/>
          </a:prstGeom>
          <a:noFill/>
          <a:ln w="9525">
            <a:noFill/>
            <a:miter lim="800000"/>
            <a:headEnd/>
            <a:tailEnd/>
          </a:ln>
        </p:spPr>
      </p:pic>
      <p:graphicFrame>
        <p:nvGraphicFramePr>
          <p:cNvPr id="10" name="Group 188"/>
          <p:cNvGraphicFramePr>
            <a:graphicFrameLocks noGrp="1"/>
          </p:cNvGraphicFramePr>
          <p:nvPr>
            <p:extLst/>
          </p:nvPr>
        </p:nvGraphicFramePr>
        <p:xfrm>
          <a:off x="647700" y="1732162"/>
          <a:ext cx="3854076" cy="4006004"/>
        </p:xfrm>
        <a:graphic>
          <a:graphicData uri="http://schemas.openxmlformats.org/drawingml/2006/table">
            <a:tbl>
              <a:tblPr/>
              <a:tblGrid>
                <a:gridCol w="3854076"/>
              </a:tblGrid>
              <a:tr h="423163">
                <a:tc>
                  <a:txBody>
                    <a:bodyPr/>
                    <a:lstStyle>
                      <a:lvl1pPr marL="190500" indent="-190500" algn="l" defTabSz="914400" rtl="0" eaLnBrk="0" latinLnBrk="0" hangingPunct="0">
                        <a:spcBef>
                          <a:spcPct val="20000"/>
                        </a:spcBef>
                        <a:defRPr sz="1800" kern="1200">
                          <a:solidFill>
                            <a:schemeClr val="tx1"/>
                          </a:solidFill>
                          <a:latin typeface="Arial" charset="0"/>
                        </a:defRPr>
                      </a:lvl1pPr>
                      <a:lvl2pPr marL="742950" indent="-285750" algn="l" defTabSz="914400" rtl="0" eaLnBrk="0" latinLnBrk="0" hangingPunct="0">
                        <a:spcBef>
                          <a:spcPts val="1200"/>
                        </a:spcBef>
                        <a:buClr>
                          <a:srgbClr val="E64B00"/>
                        </a:buClr>
                        <a:buFont typeface="Wingdings" pitchFamily="2" charset="2"/>
                        <a:defRPr sz="1600" kern="1200">
                          <a:solidFill>
                            <a:schemeClr val="tx1"/>
                          </a:solidFill>
                          <a:latin typeface="Arial" charset="0"/>
                        </a:defRPr>
                      </a:lvl2pPr>
                      <a:lvl3pPr marL="1143000" indent="-228600" algn="l" defTabSz="914400" rtl="0" eaLnBrk="0" latinLnBrk="0" hangingPunct="0">
                        <a:buClr>
                          <a:srgbClr val="E64B00"/>
                        </a:buClr>
                        <a:buFont typeface="Wingdings" pitchFamily="2" charset="2"/>
                        <a:defRPr sz="1400" kern="1200">
                          <a:solidFill>
                            <a:schemeClr val="tx1"/>
                          </a:solidFill>
                          <a:latin typeface="Arial" charset="0"/>
                        </a:defRPr>
                      </a:lvl3pPr>
                      <a:lvl4pPr marL="1600200" indent="-228600" algn="l" defTabSz="914400" rtl="0" eaLnBrk="0" latinLnBrk="0" hangingPunct="0">
                        <a:buFont typeface="Wingdings" pitchFamily="2" charset="2"/>
                        <a:defRPr sz="1400" kern="1200">
                          <a:solidFill>
                            <a:schemeClr val="tx1"/>
                          </a:solidFill>
                          <a:latin typeface="Arial" charset="0"/>
                        </a:defRPr>
                      </a:lvl4pPr>
                      <a:lvl5pPr marL="2057400" indent="-228600" algn="l" defTabSz="914400" rtl="0" eaLnBrk="0" latinLnBrk="0" hangingPunct="0">
                        <a:buFont typeface="Wingdings" pitchFamily="2" charset="2"/>
                        <a:defRPr sz="1400" kern="1200">
                          <a:solidFill>
                            <a:schemeClr val="tx1"/>
                          </a:solidFill>
                          <a:latin typeface="Arial" charset="0"/>
                        </a:defRPr>
                      </a:lvl5pPr>
                      <a:lvl6pPr marL="2514600" indent="-228600" algn="l" defTabSz="914400" rtl="0" eaLnBrk="0" fontAlgn="base" latinLnBrk="0" hangingPunct="0">
                        <a:spcBef>
                          <a:spcPct val="0"/>
                        </a:spcBef>
                        <a:spcAft>
                          <a:spcPct val="0"/>
                        </a:spcAft>
                        <a:buFont typeface="Wingdings" pitchFamily="2" charset="2"/>
                        <a:defRPr sz="1400" kern="1200">
                          <a:solidFill>
                            <a:schemeClr val="tx1"/>
                          </a:solidFill>
                          <a:latin typeface="Arial" charset="0"/>
                        </a:defRPr>
                      </a:lvl6pPr>
                      <a:lvl7pPr marL="2971800" indent="-228600" algn="l" defTabSz="914400" rtl="0" eaLnBrk="0" fontAlgn="base" latinLnBrk="0" hangingPunct="0">
                        <a:spcBef>
                          <a:spcPct val="0"/>
                        </a:spcBef>
                        <a:spcAft>
                          <a:spcPct val="0"/>
                        </a:spcAft>
                        <a:buFont typeface="Wingdings" pitchFamily="2" charset="2"/>
                        <a:defRPr sz="1400" kern="1200">
                          <a:solidFill>
                            <a:schemeClr val="tx1"/>
                          </a:solidFill>
                          <a:latin typeface="Arial" charset="0"/>
                        </a:defRPr>
                      </a:lvl7pPr>
                      <a:lvl8pPr marL="3429000" indent="-228600" algn="l" defTabSz="914400" rtl="0" eaLnBrk="0" fontAlgn="base" latinLnBrk="0" hangingPunct="0">
                        <a:spcBef>
                          <a:spcPct val="0"/>
                        </a:spcBef>
                        <a:spcAft>
                          <a:spcPct val="0"/>
                        </a:spcAft>
                        <a:buFont typeface="Wingdings" pitchFamily="2" charset="2"/>
                        <a:defRPr sz="1400" kern="1200">
                          <a:solidFill>
                            <a:schemeClr val="tx1"/>
                          </a:solidFill>
                          <a:latin typeface="Arial" charset="0"/>
                        </a:defRPr>
                      </a:lvl8pPr>
                      <a:lvl9pPr marL="3886200" indent="-228600" algn="l" defTabSz="914400" rtl="0" eaLnBrk="0" fontAlgn="base" latinLnBrk="0" hangingPunct="0">
                        <a:spcBef>
                          <a:spcPct val="0"/>
                        </a:spcBef>
                        <a:spcAft>
                          <a:spcPct val="0"/>
                        </a:spcAft>
                        <a:buFont typeface="Wingdings" pitchFamily="2" charset="2"/>
                        <a:defRPr sz="1400" kern="1200">
                          <a:solidFill>
                            <a:schemeClr val="tx1"/>
                          </a:solidFill>
                          <a:latin typeface="Arial" charset="0"/>
                        </a:defRPr>
                      </a:lvl9pPr>
                    </a:lstStyle>
                    <a:p>
                      <a:pPr marL="0" marR="0" lvl="0" indent="0" algn="l" defTabSz="914400" rtl="0" eaLnBrk="1" fontAlgn="auto" latinLnBrk="0" hangingPunct="1">
                        <a:lnSpc>
                          <a:spcPct val="150000"/>
                        </a:lnSpc>
                        <a:spcBef>
                          <a:spcPts val="300"/>
                        </a:spcBef>
                        <a:spcAft>
                          <a:spcPts val="0"/>
                        </a:spcAft>
                        <a:buClr>
                          <a:srgbClr val="FF6600"/>
                        </a:buClr>
                        <a:buSzTx/>
                        <a:buFontTx/>
                        <a:buNone/>
                        <a:tabLst/>
                        <a:defRPr/>
                      </a:pPr>
                      <a:r>
                        <a:rPr kumimoji="0" lang="en-GB" sz="1400" b="1" i="0" u="none" strike="noStrike" kern="1200" cap="none" spc="0" normalizeH="0" baseline="0" noProof="0" dirty="0" smtClean="0">
                          <a:ln>
                            <a:noFill/>
                          </a:ln>
                          <a:solidFill>
                            <a:srgbClr val="FFFFFF"/>
                          </a:solidFill>
                          <a:effectLst/>
                          <a:uLnTx/>
                          <a:uFillTx/>
                          <a:latin typeface="Arial"/>
                          <a:ea typeface="+mn-ea"/>
                          <a:cs typeface="+mn-cs"/>
                        </a:rPr>
                        <a:t>NUTZEN UND VORTEILE</a:t>
                      </a:r>
                      <a:endParaRPr kumimoji="0" lang="de-DE" sz="1400" b="1" i="0" u="none" strike="noStrike" kern="1200" cap="none" spc="0" normalizeH="0" baseline="0" noProof="0" dirty="0" smtClean="0">
                        <a:ln>
                          <a:noFill/>
                        </a:ln>
                        <a:solidFill>
                          <a:srgbClr val="FFFFFF"/>
                        </a:solidFill>
                        <a:effectLst/>
                        <a:uLnTx/>
                        <a:uFillTx/>
                        <a:latin typeface="Arial"/>
                        <a:ea typeface="MS PGothic" pitchFamily="34" charset="-128"/>
                        <a:cs typeface="+mn-cs"/>
                      </a:endParaRPr>
                    </a:p>
                  </a:txBody>
                  <a:tcPr marL="108011" marR="108011" marT="72025" marB="36008" horzOverflow="overflow">
                    <a:lnL w="12700" cap="flat" cmpd="sng" algn="ctr">
                      <a:solidFill>
                        <a:srgbClr val="E64B00"/>
                      </a:solidFill>
                      <a:prstDash val="solid"/>
                      <a:round/>
                      <a:headEnd type="none" w="med" len="med"/>
                      <a:tailEnd type="none" w="med" len="med"/>
                    </a:lnL>
                    <a:lnR w="12700" cap="flat" cmpd="sng" algn="ctr">
                      <a:solidFill>
                        <a:srgbClr val="E64B00"/>
                      </a:solidFill>
                      <a:prstDash val="solid"/>
                      <a:round/>
                      <a:headEnd type="none" w="med" len="med"/>
                      <a:tailEnd type="none" w="med" len="med"/>
                    </a:lnR>
                    <a:lnT w="12700" cap="flat" cmpd="sng" algn="ctr">
                      <a:solidFill>
                        <a:srgbClr val="E64B00"/>
                      </a:solidFill>
                      <a:prstDash val="solid"/>
                      <a:round/>
                      <a:headEnd type="none" w="med" len="med"/>
                      <a:tailEnd type="none" w="med" len="med"/>
                    </a:lnT>
                    <a:lnB w="12700" cap="flat" cmpd="sng" algn="ctr">
                      <a:solidFill>
                        <a:srgbClr val="E64B00"/>
                      </a:solidFill>
                      <a:prstDash val="solid"/>
                      <a:round/>
                      <a:headEnd type="none" w="med" len="med"/>
                      <a:tailEnd type="none" w="med" len="med"/>
                    </a:lnB>
                    <a:lnTlToBr>
                      <a:noFill/>
                    </a:lnTlToBr>
                    <a:lnBlToTr>
                      <a:noFill/>
                    </a:lnBlToTr>
                    <a:solidFill>
                      <a:srgbClr val="E64B00"/>
                    </a:solidFill>
                  </a:tcPr>
                </a:tc>
              </a:tr>
              <a:tr h="3577931">
                <a:tc>
                  <a:txBody>
                    <a:bodyPr/>
                    <a:lstStyle>
                      <a:lvl1pPr marL="180975" indent="-180975" algn="l" defTabSz="914400" rtl="0" eaLnBrk="0" latinLnBrk="0" hangingPunct="0">
                        <a:spcBef>
                          <a:spcPct val="20000"/>
                        </a:spcBef>
                        <a:defRPr sz="1800" kern="1200">
                          <a:solidFill>
                            <a:schemeClr val="tx1"/>
                          </a:solidFill>
                          <a:latin typeface="Arial" charset="0"/>
                        </a:defRPr>
                      </a:lvl1pPr>
                      <a:lvl2pPr marL="742950" indent="-285750" algn="l" defTabSz="914400" rtl="0" eaLnBrk="0" latinLnBrk="0" hangingPunct="0">
                        <a:spcBef>
                          <a:spcPts val="1200"/>
                        </a:spcBef>
                        <a:buClr>
                          <a:srgbClr val="E64B00"/>
                        </a:buClr>
                        <a:buFont typeface="Wingdings" pitchFamily="2" charset="2"/>
                        <a:defRPr sz="1600" kern="1200">
                          <a:solidFill>
                            <a:schemeClr val="tx1"/>
                          </a:solidFill>
                          <a:latin typeface="Arial" charset="0"/>
                        </a:defRPr>
                      </a:lvl2pPr>
                      <a:lvl3pPr marL="1143000" indent="-228600" algn="l" defTabSz="914400" rtl="0" eaLnBrk="0" latinLnBrk="0" hangingPunct="0">
                        <a:buClr>
                          <a:srgbClr val="E64B00"/>
                        </a:buClr>
                        <a:buFont typeface="Wingdings" pitchFamily="2" charset="2"/>
                        <a:defRPr sz="1400" kern="1200">
                          <a:solidFill>
                            <a:schemeClr val="tx1"/>
                          </a:solidFill>
                          <a:latin typeface="Arial" charset="0"/>
                        </a:defRPr>
                      </a:lvl3pPr>
                      <a:lvl4pPr marL="1600200" indent="-228600" algn="l" defTabSz="914400" rtl="0" eaLnBrk="0" latinLnBrk="0" hangingPunct="0">
                        <a:buFont typeface="Wingdings" pitchFamily="2" charset="2"/>
                        <a:defRPr sz="1400" kern="1200">
                          <a:solidFill>
                            <a:schemeClr val="tx1"/>
                          </a:solidFill>
                          <a:latin typeface="Arial" charset="0"/>
                        </a:defRPr>
                      </a:lvl4pPr>
                      <a:lvl5pPr marL="2057400" indent="-228600" algn="l" defTabSz="914400" rtl="0" eaLnBrk="0" latinLnBrk="0" hangingPunct="0">
                        <a:buFont typeface="Wingdings" pitchFamily="2" charset="2"/>
                        <a:defRPr sz="1400" kern="1200">
                          <a:solidFill>
                            <a:schemeClr val="tx1"/>
                          </a:solidFill>
                          <a:latin typeface="Arial" charset="0"/>
                        </a:defRPr>
                      </a:lvl5pPr>
                      <a:lvl6pPr marL="2514600" indent="-228600" algn="l" defTabSz="914400" rtl="0" eaLnBrk="0" fontAlgn="base" latinLnBrk="0" hangingPunct="0">
                        <a:spcBef>
                          <a:spcPct val="0"/>
                        </a:spcBef>
                        <a:spcAft>
                          <a:spcPct val="0"/>
                        </a:spcAft>
                        <a:buFont typeface="Wingdings" pitchFamily="2" charset="2"/>
                        <a:defRPr sz="1400" kern="1200">
                          <a:solidFill>
                            <a:schemeClr val="tx1"/>
                          </a:solidFill>
                          <a:latin typeface="Arial" charset="0"/>
                        </a:defRPr>
                      </a:lvl6pPr>
                      <a:lvl7pPr marL="2971800" indent="-228600" algn="l" defTabSz="914400" rtl="0" eaLnBrk="0" fontAlgn="base" latinLnBrk="0" hangingPunct="0">
                        <a:spcBef>
                          <a:spcPct val="0"/>
                        </a:spcBef>
                        <a:spcAft>
                          <a:spcPct val="0"/>
                        </a:spcAft>
                        <a:buFont typeface="Wingdings" pitchFamily="2" charset="2"/>
                        <a:defRPr sz="1400" kern="1200">
                          <a:solidFill>
                            <a:schemeClr val="tx1"/>
                          </a:solidFill>
                          <a:latin typeface="Arial" charset="0"/>
                        </a:defRPr>
                      </a:lvl7pPr>
                      <a:lvl8pPr marL="3429000" indent="-228600" algn="l" defTabSz="914400" rtl="0" eaLnBrk="0" fontAlgn="base" latinLnBrk="0" hangingPunct="0">
                        <a:spcBef>
                          <a:spcPct val="0"/>
                        </a:spcBef>
                        <a:spcAft>
                          <a:spcPct val="0"/>
                        </a:spcAft>
                        <a:buFont typeface="Wingdings" pitchFamily="2" charset="2"/>
                        <a:defRPr sz="1400" kern="1200">
                          <a:solidFill>
                            <a:schemeClr val="tx1"/>
                          </a:solidFill>
                          <a:latin typeface="Arial" charset="0"/>
                        </a:defRPr>
                      </a:lvl8pPr>
                      <a:lvl9pPr marL="3886200" indent="-228600" algn="l" defTabSz="914400" rtl="0" eaLnBrk="0" fontAlgn="base" latinLnBrk="0" hangingPunct="0">
                        <a:spcBef>
                          <a:spcPct val="0"/>
                        </a:spcBef>
                        <a:spcAft>
                          <a:spcPct val="0"/>
                        </a:spcAft>
                        <a:buFont typeface="Wingdings" pitchFamily="2" charset="2"/>
                        <a:defRPr sz="1400" kern="1200">
                          <a:solidFill>
                            <a:schemeClr val="tx1"/>
                          </a:solidFill>
                          <a:latin typeface="Arial" charset="0"/>
                        </a:defRPr>
                      </a:lvl9pPr>
                    </a:lstStyle>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de-DE" sz="1200" b="0" i="0" u="none" strike="noStrike" kern="1200" cap="none" spc="0" normalizeH="0" baseline="0" noProof="0" dirty="0" smtClean="0">
                          <a:ln>
                            <a:noFill/>
                          </a:ln>
                          <a:solidFill>
                            <a:srgbClr val="000000"/>
                          </a:solidFill>
                          <a:effectLst/>
                          <a:uLnTx/>
                          <a:uFillTx/>
                          <a:latin typeface="Arial"/>
                          <a:ea typeface="+mn-ea"/>
                          <a:cs typeface="+mn-cs"/>
                        </a:rPr>
                        <a:t>Erhöht die Lebensdauer von 12.000 Stunden auf</a:t>
                      </a:r>
                      <a:r>
                        <a:rPr kumimoji="0" lang="de-DE" sz="1800" b="0" i="0" u="none" strike="noStrike" kern="1200" cap="none" spc="0" normalizeH="0" baseline="0" noProof="0" dirty="0" smtClean="0">
                          <a:ln>
                            <a:noFill/>
                          </a:ln>
                          <a:solidFill>
                            <a:srgbClr val="000000"/>
                          </a:solidFill>
                          <a:effectLst/>
                          <a:uLnTx/>
                          <a:uFillTx/>
                          <a:latin typeface="Arial"/>
                          <a:ea typeface="+mn-ea"/>
                          <a:cs typeface="+mn-cs"/>
                        </a:rPr>
                        <a:t/>
                      </a:r>
                      <a:br>
                        <a:rPr kumimoji="0" lang="de-DE" sz="1800" b="0" i="0" u="none" strike="noStrike" kern="1200" cap="none" spc="0" normalizeH="0" baseline="0" noProof="0" dirty="0" smtClean="0">
                          <a:ln>
                            <a:noFill/>
                          </a:ln>
                          <a:solidFill>
                            <a:srgbClr val="000000"/>
                          </a:solidFill>
                          <a:effectLst/>
                          <a:uLnTx/>
                          <a:uFillTx/>
                          <a:latin typeface="Arial"/>
                          <a:ea typeface="+mn-ea"/>
                          <a:cs typeface="+mn-cs"/>
                        </a:rPr>
                      </a:br>
                      <a:r>
                        <a:rPr kumimoji="0" lang="de-DE" sz="1200" b="0" i="0" u="none" strike="noStrike" kern="1200" cap="none" spc="0" normalizeH="0" baseline="0" noProof="0" dirty="0" smtClean="0">
                          <a:ln>
                            <a:noFill/>
                          </a:ln>
                          <a:solidFill>
                            <a:srgbClr val="000000"/>
                          </a:solidFill>
                          <a:effectLst/>
                          <a:uLnTx/>
                          <a:uFillTx/>
                          <a:latin typeface="Arial"/>
                          <a:ea typeface="+mn-ea"/>
                          <a:cs typeface="+mn-cs"/>
                        </a:rPr>
                        <a:t>24.000 Stunden</a:t>
                      </a:r>
                    </a:p>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de-DE" sz="1200" b="0" i="0" u="none" strike="noStrike" kern="1200" cap="none" spc="0" normalizeH="0" baseline="0" noProof="0" dirty="0" smtClean="0">
                          <a:ln>
                            <a:noFill/>
                          </a:ln>
                          <a:solidFill>
                            <a:srgbClr val="000000"/>
                          </a:solidFill>
                          <a:effectLst/>
                          <a:uLnTx/>
                          <a:uFillTx/>
                          <a:latin typeface="Arial"/>
                          <a:ea typeface="+mn-ea"/>
                          <a:cs typeface="+mn-cs"/>
                        </a:rPr>
                        <a:t>Erhöhte Maschinenverfügbarkeit bei weniger Wartung</a:t>
                      </a:r>
                    </a:p>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de-DE" sz="1200" b="0" i="0" u="none" strike="noStrike" kern="1200" cap="none" spc="0" normalizeH="0" baseline="0" noProof="0" dirty="0" smtClean="0">
                          <a:ln>
                            <a:noFill/>
                          </a:ln>
                          <a:solidFill>
                            <a:srgbClr val="000000"/>
                          </a:solidFill>
                          <a:effectLst/>
                          <a:uLnTx/>
                          <a:uFillTx/>
                          <a:latin typeface="Arial"/>
                          <a:ea typeface="+mn-ea"/>
                          <a:cs typeface="+mn-cs"/>
                        </a:rPr>
                        <a:t>Verringert die Wartungskosten: Einfacher Bausatz</a:t>
                      </a:r>
                    </a:p>
                  </a:txBody>
                  <a:tcPr marL="108011" marR="108011" marT="36008" marB="36008" horzOverflow="overflow">
                    <a:lnL w="12700" cap="flat" cmpd="sng" algn="ctr">
                      <a:solidFill>
                        <a:srgbClr val="E64B00"/>
                      </a:solidFill>
                      <a:prstDash val="solid"/>
                      <a:round/>
                      <a:headEnd type="none" w="med" len="med"/>
                      <a:tailEnd type="none" w="med" len="med"/>
                    </a:lnL>
                    <a:lnR w="12700" cap="flat" cmpd="sng" algn="ctr">
                      <a:solidFill>
                        <a:srgbClr val="E64B00"/>
                      </a:solidFill>
                      <a:prstDash val="solid"/>
                      <a:round/>
                      <a:headEnd type="none" w="med" len="med"/>
                      <a:tailEnd type="none" w="med" len="med"/>
                    </a:lnR>
                    <a:lnT w="12700" cap="flat" cmpd="sng" algn="ctr">
                      <a:solidFill>
                        <a:srgbClr val="E64B00"/>
                      </a:solidFill>
                      <a:prstDash val="solid"/>
                      <a:round/>
                      <a:headEnd type="none" w="med" len="med"/>
                      <a:tailEnd type="none" w="med" len="med"/>
                    </a:lnT>
                    <a:lnB w="12700" cap="flat" cmpd="sng" algn="ctr">
                      <a:solidFill>
                        <a:srgbClr val="E64B00"/>
                      </a:solidFill>
                      <a:prstDash val="solid"/>
                      <a:round/>
                      <a:headEnd type="none" w="med" len="med"/>
                      <a:tailEnd type="none" w="med" len="med"/>
                    </a:lnB>
                    <a:lnTlToBr>
                      <a:noFill/>
                    </a:lnTlToBr>
                    <a:lnBlToTr>
                      <a:noFill/>
                    </a:lnBlToTr>
                    <a:solidFill>
                      <a:srgbClr val="FFFFFF"/>
                    </a:solidFill>
                  </a:tcPr>
                </a:tc>
              </a:tr>
            </a:tbl>
          </a:graphicData>
        </a:graphic>
      </p:graphicFrame>
      <p:graphicFrame>
        <p:nvGraphicFramePr>
          <p:cNvPr id="11" name="Group 15"/>
          <p:cNvGraphicFramePr>
            <a:graphicFrameLocks noGrp="1"/>
          </p:cNvGraphicFramePr>
          <p:nvPr>
            <p:extLst/>
          </p:nvPr>
        </p:nvGraphicFramePr>
        <p:xfrm>
          <a:off x="777875" y="3537101"/>
          <a:ext cx="3629461" cy="2103228"/>
        </p:xfrm>
        <a:graphic>
          <a:graphicData uri="http://schemas.openxmlformats.org/drawingml/2006/table">
            <a:tbl>
              <a:tblPr/>
              <a:tblGrid>
                <a:gridCol w="1118775"/>
                <a:gridCol w="1255343"/>
                <a:gridCol w="1255343"/>
              </a:tblGrid>
              <a:tr h="228782">
                <a:tc rowSpan="2">
                  <a:txBody>
                    <a:bodyPr/>
                    <a:lstStyle>
                      <a:lvl1pPr algn="l">
                        <a:spcBef>
                          <a:spcPct val="45000"/>
                        </a:spcBef>
                        <a:buSzPct val="55000"/>
                        <a:defRPr>
                          <a:solidFill>
                            <a:schemeClr val="tx1"/>
                          </a:solidFill>
                          <a:latin typeface="Arial" charset="0"/>
                        </a:defRPr>
                      </a:lvl1pPr>
                      <a:lvl2pPr marL="450850" algn="l">
                        <a:buSzPct val="55000"/>
                        <a:defRPr sz="1600">
                          <a:solidFill>
                            <a:schemeClr val="tx1"/>
                          </a:solidFill>
                          <a:latin typeface="Arial" charset="0"/>
                        </a:defRPr>
                      </a:lvl2pPr>
                      <a:lvl3pPr marL="900113" algn="l">
                        <a:buSzPct val="50000"/>
                        <a:defRPr sz="1400">
                          <a:solidFill>
                            <a:schemeClr val="tx1"/>
                          </a:solidFill>
                          <a:latin typeface="Arial" charset="0"/>
                        </a:defRPr>
                      </a:lvl3pPr>
                      <a:lvl4pPr marL="1298575" algn="l">
                        <a:buSzPct val="40000"/>
                        <a:defRPr sz="1400">
                          <a:solidFill>
                            <a:schemeClr val="tx1"/>
                          </a:solidFill>
                          <a:latin typeface="Arial" charset="0"/>
                        </a:defRPr>
                      </a:lvl4pPr>
                      <a:lvl5pPr marL="1658938" algn="l">
                        <a:spcBef>
                          <a:spcPct val="20000"/>
                        </a:spcBef>
                        <a:buSzPct val="40000"/>
                        <a:defRPr sz="1400">
                          <a:solidFill>
                            <a:schemeClr val="tx1"/>
                          </a:solidFill>
                          <a:latin typeface="Arial" charset="0"/>
                        </a:defRPr>
                      </a:lvl5pPr>
                      <a:lvl6pPr marL="2116138" fontAlgn="base">
                        <a:spcBef>
                          <a:spcPct val="20000"/>
                        </a:spcBef>
                        <a:spcAft>
                          <a:spcPct val="0"/>
                        </a:spcAft>
                        <a:buSzPct val="40000"/>
                        <a:defRPr sz="1400">
                          <a:solidFill>
                            <a:schemeClr val="tx1"/>
                          </a:solidFill>
                          <a:latin typeface="Arial" charset="0"/>
                        </a:defRPr>
                      </a:lvl6pPr>
                      <a:lvl7pPr marL="2573338" fontAlgn="base">
                        <a:spcBef>
                          <a:spcPct val="20000"/>
                        </a:spcBef>
                        <a:spcAft>
                          <a:spcPct val="0"/>
                        </a:spcAft>
                        <a:buSzPct val="40000"/>
                        <a:defRPr sz="1400">
                          <a:solidFill>
                            <a:schemeClr val="tx1"/>
                          </a:solidFill>
                          <a:latin typeface="Arial" charset="0"/>
                        </a:defRPr>
                      </a:lvl7pPr>
                      <a:lvl8pPr marL="3030538" fontAlgn="base">
                        <a:spcBef>
                          <a:spcPct val="20000"/>
                        </a:spcBef>
                        <a:spcAft>
                          <a:spcPct val="0"/>
                        </a:spcAft>
                        <a:buSzPct val="40000"/>
                        <a:defRPr sz="1400">
                          <a:solidFill>
                            <a:schemeClr val="tx1"/>
                          </a:solidFill>
                          <a:latin typeface="Arial" charset="0"/>
                        </a:defRPr>
                      </a:lvl8pPr>
                      <a:lvl9pPr marL="3487738" fontAlgn="base">
                        <a:spcBef>
                          <a:spcPct val="20000"/>
                        </a:spcBef>
                        <a:spcAft>
                          <a:spcPct val="0"/>
                        </a:spcAft>
                        <a:buSzPct val="40000"/>
                        <a:defRPr sz="1400">
                          <a:solidFill>
                            <a:schemeClr val="tx1"/>
                          </a:solidFill>
                          <a:latin typeface="Arial" charset="0"/>
                        </a:defRPr>
                      </a:lvl9pPr>
                    </a:lstStyle>
                    <a:p>
                      <a:pPr marL="0" marR="0" lvl="0" indent="0" algn="l" defTabSz="914400" rtl="0" eaLnBrk="1" fontAlgn="base" latinLnBrk="0" hangingPunct="1">
                        <a:lnSpc>
                          <a:spcPct val="100000"/>
                        </a:lnSpc>
                        <a:spcBef>
                          <a:spcPct val="45000"/>
                        </a:spcBef>
                        <a:spcAft>
                          <a:spcPct val="0"/>
                        </a:spcAft>
                        <a:buClrTx/>
                        <a:buSzPct val="55000"/>
                        <a:buFontTx/>
                        <a:buNone/>
                        <a:tabLst/>
                      </a:pPr>
                      <a:endParaRPr kumimoji="0" lang="en-US" altLang="fr-FR" sz="1000" b="0" i="0" u="none" strike="noStrike" cap="none" normalizeH="0" baseline="0" dirty="0" smtClean="0">
                        <a:ln>
                          <a:noFill/>
                        </a:ln>
                        <a:solidFill>
                          <a:schemeClr val="tx1"/>
                        </a:solidFill>
                        <a:effectLst/>
                        <a:latin typeface="Arial" charset="0"/>
                      </a:endParaRPr>
                    </a:p>
                  </a:txBody>
                  <a:tcPr marT="45729" marB="45729" horzOverflow="overflow">
                    <a:lnL cap="flat">
                      <a:noFill/>
                    </a:lnL>
                    <a:lnR w="12700" cap="flat" cmpd="sng" algn="ctr">
                      <a:solidFill>
                        <a:srgbClr val="B2B2B2"/>
                      </a:solidFill>
                      <a:prstDash val="solid"/>
                      <a:round/>
                      <a:headEnd type="none" w="med" len="med"/>
                      <a:tailEnd type="none" w="med" len="med"/>
                    </a:lnR>
                    <a:lnT cap="flat">
                      <a:noFill/>
                    </a:lnT>
                    <a:lnB w="12700" cap="flat" cmpd="sng" algn="ctr">
                      <a:solidFill>
                        <a:srgbClr val="B2B2B2"/>
                      </a:solidFill>
                      <a:prstDash val="solid"/>
                      <a:round/>
                      <a:headEnd type="none" w="med" len="med"/>
                      <a:tailEnd type="none" w="med" len="med"/>
                    </a:lnB>
                    <a:lnTlToBr>
                      <a:noFill/>
                    </a:lnTlToBr>
                    <a:lnBlToTr>
                      <a:noFill/>
                    </a:lnBlToTr>
                    <a:noFill/>
                  </a:tcPr>
                </a:tc>
                <a:tc gridSpan="2">
                  <a:txBody>
                    <a:bodyPr/>
                    <a:lstStyle>
                      <a:lvl1pPr algn="l">
                        <a:spcBef>
                          <a:spcPct val="45000"/>
                        </a:spcBef>
                        <a:buSzPct val="55000"/>
                        <a:defRPr>
                          <a:solidFill>
                            <a:schemeClr val="tx1"/>
                          </a:solidFill>
                          <a:latin typeface="Arial" charset="0"/>
                        </a:defRPr>
                      </a:lvl1pPr>
                      <a:lvl2pPr marL="450850" algn="l">
                        <a:buSzPct val="55000"/>
                        <a:defRPr sz="1600">
                          <a:solidFill>
                            <a:schemeClr val="tx1"/>
                          </a:solidFill>
                          <a:latin typeface="Arial" charset="0"/>
                        </a:defRPr>
                      </a:lvl2pPr>
                      <a:lvl3pPr marL="900113" algn="l">
                        <a:buSzPct val="50000"/>
                        <a:defRPr sz="1400">
                          <a:solidFill>
                            <a:schemeClr val="tx1"/>
                          </a:solidFill>
                          <a:latin typeface="Arial" charset="0"/>
                        </a:defRPr>
                      </a:lvl3pPr>
                      <a:lvl4pPr marL="1298575" algn="l">
                        <a:buSzPct val="40000"/>
                        <a:defRPr sz="1400">
                          <a:solidFill>
                            <a:schemeClr val="tx1"/>
                          </a:solidFill>
                          <a:latin typeface="Arial" charset="0"/>
                        </a:defRPr>
                      </a:lvl4pPr>
                      <a:lvl5pPr marL="1658938" algn="l">
                        <a:spcBef>
                          <a:spcPct val="20000"/>
                        </a:spcBef>
                        <a:buSzPct val="40000"/>
                        <a:defRPr sz="1400">
                          <a:solidFill>
                            <a:schemeClr val="tx1"/>
                          </a:solidFill>
                          <a:latin typeface="Arial" charset="0"/>
                        </a:defRPr>
                      </a:lvl5pPr>
                      <a:lvl6pPr marL="2116138" fontAlgn="base">
                        <a:spcBef>
                          <a:spcPct val="20000"/>
                        </a:spcBef>
                        <a:spcAft>
                          <a:spcPct val="0"/>
                        </a:spcAft>
                        <a:buSzPct val="40000"/>
                        <a:defRPr sz="1400">
                          <a:solidFill>
                            <a:schemeClr val="tx1"/>
                          </a:solidFill>
                          <a:latin typeface="Arial" charset="0"/>
                        </a:defRPr>
                      </a:lvl6pPr>
                      <a:lvl7pPr marL="2573338" fontAlgn="base">
                        <a:spcBef>
                          <a:spcPct val="20000"/>
                        </a:spcBef>
                        <a:spcAft>
                          <a:spcPct val="0"/>
                        </a:spcAft>
                        <a:buSzPct val="40000"/>
                        <a:defRPr sz="1400">
                          <a:solidFill>
                            <a:schemeClr val="tx1"/>
                          </a:solidFill>
                          <a:latin typeface="Arial" charset="0"/>
                        </a:defRPr>
                      </a:lvl7pPr>
                      <a:lvl8pPr marL="3030538" fontAlgn="base">
                        <a:spcBef>
                          <a:spcPct val="20000"/>
                        </a:spcBef>
                        <a:spcAft>
                          <a:spcPct val="0"/>
                        </a:spcAft>
                        <a:buSzPct val="40000"/>
                        <a:defRPr sz="1400">
                          <a:solidFill>
                            <a:schemeClr val="tx1"/>
                          </a:solidFill>
                          <a:latin typeface="Arial" charset="0"/>
                        </a:defRPr>
                      </a:lvl8pPr>
                      <a:lvl9pPr marL="3487738" fontAlgn="base">
                        <a:spcBef>
                          <a:spcPct val="20000"/>
                        </a:spcBef>
                        <a:spcAft>
                          <a:spcPct val="0"/>
                        </a:spcAft>
                        <a:buSzPct val="40000"/>
                        <a:defRPr sz="1400">
                          <a:solidFill>
                            <a:schemeClr val="tx1"/>
                          </a:solidFill>
                          <a:latin typeface="Arial" charset="0"/>
                        </a:defRPr>
                      </a:lvl9p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altLang="fr-FR" sz="1200" b="1" i="0" u="none" strike="noStrike" cap="none" normalizeH="0" baseline="0" dirty="0" smtClean="0">
                          <a:ln>
                            <a:noFill/>
                          </a:ln>
                          <a:solidFill>
                            <a:schemeClr val="bg1"/>
                          </a:solidFill>
                          <a:effectLst/>
                          <a:latin typeface="Arial" charset="0"/>
                        </a:rPr>
                        <a:t>Wartungsarbeiten</a:t>
                      </a:r>
                    </a:p>
                  </a:txBody>
                  <a:tcPr marT="45729" marB="45729"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tx2"/>
                    </a:solidFill>
                  </a:tcPr>
                </a:tc>
                <a:tc hMerge="1">
                  <a:txBody>
                    <a:bodyPr/>
                    <a:lstStyle/>
                    <a:p>
                      <a:endParaRPr lang="fr-FR"/>
                    </a:p>
                  </a:txBody>
                  <a:tcPr/>
                </a:tc>
              </a:tr>
              <a:tr h="330457">
                <a:tc vMerge="1">
                  <a:txBody>
                    <a:bodyPr/>
                    <a:lstStyle/>
                    <a:p>
                      <a:endParaRPr lang="fr-FR"/>
                    </a:p>
                  </a:txBody>
                  <a:tcPr/>
                </a:tc>
                <a:tc>
                  <a:txBody>
                    <a:bodyPr/>
                    <a:lstStyle>
                      <a:lvl1pPr algn="l">
                        <a:spcBef>
                          <a:spcPct val="45000"/>
                        </a:spcBef>
                        <a:buSzPct val="55000"/>
                        <a:defRPr>
                          <a:solidFill>
                            <a:schemeClr val="tx1"/>
                          </a:solidFill>
                          <a:latin typeface="Arial" charset="0"/>
                        </a:defRPr>
                      </a:lvl1pPr>
                      <a:lvl2pPr marL="450850" algn="l">
                        <a:buSzPct val="55000"/>
                        <a:defRPr sz="1600">
                          <a:solidFill>
                            <a:schemeClr val="tx1"/>
                          </a:solidFill>
                          <a:latin typeface="Arial" charset="0"/>
                        </a:defRPr>
                      </a:lvl2pPr>
                      <a:lvl3pPr marL="900113" algn="l">
                        <a:buSzPct val="50000"/>
                        <a:defRPr sz="1400">
                          <a:solidFill>
                            <a:schemeClr val="tx1"/>
                          </a:solidFill>
                          <a:latin typeface="Arial" charset="0"/>
                        </a:defRPr>
                      </a:lvl3pPr>
                      <a:lvl4pPr marL="1298575" algn="l">
                        <a:buSzPct val="40000"/>
                        <a:defRPr sz="1400">
                          <a:solidFill>
                            <a:schemeClr val="tx1"/>
                          </a:solidFill>
                          <a:latin typeface="Arial" charset="0"/>
                        </a:defRPr>
                      </a:lvl4pPr>
                      <a:lvl5pPr marL="1658938" algn="l">
                        <a:spcBef>
                          <a:spcPct val="20000"/>
                        </a:spcBef>
                        <a:buSzPct val="40000"/>
                        <a:defRPr sz="1400">
                          <a:solidFill>
                            <a:schemeClr val="tx1"/>
                          </a:solidFill>
                          <a:latin typeface="Arial" charset="0"/>
                        </a:defRPr>
                      </a:lvl5pPr>
                      <a:lvl6pPr marL="2116138" fontAlgn="base">
                        <a:spcBef>
                          <a:spcPct val="20000"/>
                        </a:spcBef>
                        <a:spcAft>
                          <a:spcPct val="0"/>
                        </a:spcAft>
                        <a:buSzPct val="40000"/>
                        <a:defRPr sz="1400">
                          <a:solidFill>
                            <a:schemeClr val="tx1"/>
                          </a:solidFill>
                          <a:latin typeface="Arial" charset="0"/>
                        </a:defRPr>
                      </a:lvl6pPr>
                      <a:lvl7pPr marL="2573338" fontAlgn="base">
                        <a:spcBef>
                          <a:spcPct val="20000"/>
                        </a:spcBef>
                        <a:spcAft>
                          <a:spcPct val="0"/>
                        </a:spcAft>
                        <a:buSzPct val="40000"/>
                        <a:defRPr sz="1400">
                          <a:solidFill>
                            <a:schemeClr val="tx1"/>
                          </a:solidFill>
                          <a:latin typeface="Arial" charset="0"/>
                        </a:defRPr>
                      </a:lvl7pPr>
                      <a:lvl8pPr marL="3030538" fontAlgn="base">
                        <a:spcBef>
                          <a:spcPct val="20000"/>
                        </a:spcBef>
                        <a:spcAft>
                          <a:spcPct val="0"/>
                        </a:spcAft>
                        <a:buSzPct val="40000"/>
                        <a:defRPr sz="1400">
                          <a:solidFill>
                            <a:schemeClr val="tx1"/>
                          </a:solidFill>
                          <a:latin typeface="Arial" charset="0"/>
                        </a:defRPr>
                      </a:lvl8pPr>
                      <a:lvl9pPr marL="3487738" fontAlgn="base">
                        <a:spcBef>
                          <a:spcPct val="20000"/>
                        </a:spcBef>
                        <a:spcAft>
                          <a:spcPct val="0"/>
                        </a:spcAft>
                        <a:buSzPct val="40000"/>
                        <a:defRPr sz="1400">
                          <a:solidFill>
                            <a:schemeClr val="tx1"/>
                          </a:solidFill>
                          <a:latin typeface="Arial" charset="0"/>
                        </a:defRPr>
                      </a:lvl9p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altLang="fr-FR" sz="1000" b="0" i="0" u="none" strike="noStrike" cap="none" normalizeH="0" baseline="0" dirty="0" smtClean="0">
                          <a:ln>
                            <a:noFill/>
                          </a:ln>
                          <a:solidFill>
                            <a:schemeClr val="bg1"/>
                          </a:solidFill>
                          <a:effectLst/>
                          <a:latin typeface="Arial" charset="0"/>
                        </a:rPr>
                        <a:t>Standard</a:t>
                      </a:r>
                      <a:r>
                        <a:rPr dirty="0"/>
                        <a:t/>
                      </a:r>
                      <a:br>
                        <a:rPr dirty="0"/>
                      </a:br>
                      <a:r>
                        <a:rPr kumimoji="0" lang="en-GB" altLang="fr-FR" sz="1000" b="0" i="0" u="none" strike="noStrike" cap="none" normalizeH="0" baseline="0" dirty="0" smtClean="0">
                          <a:ln>
                            <a:noFill/>
                          </a:ln>
                          <a:solidFill>
                            <a:schemeClr val="bg1"/>
                          </a:solidFill>
                          <a:effectLst/>
                          <a:latin typeface="Arial" charset="0"/>
                        </a:rPr>
                        <a:t>Spindelkette</a:t>
                      </a:r>
                    </a:p>
                  </a:txBody>
                  <a:tcPr marT="45729" marB="45729"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tx2"/>
                    </a:solidFill>
                  </a:tcPr>
                </a:tc>
                <a:tc>
                  <a:txBody>
                    <a:bodyPr/>
                    <a:lstStyle>
                      <a:lvl1pPr algn="l">
                        <a:spcBef>
                          <a:spcPct val="45000"/>
                        </a:spcBef>
                        <a:buSzPct val="55000"/>
                        <a:defRPr>
                          <a:solidFill>
                            <a:schemeClr val="tx1"/>
                          </a:solidFill>
                          <a:latin typeface="Arial" charset="0"/>
                        </a:defRPr>
                      </a:lvl1pPr>
                      <a:lvl2pPr marL="450850" algn="l">
                        <a:buSzPct val="55000"/>
                        <a:defRPr sz="1600">
                          <a:solidFill>
                            <a:schemeClr val="tx1"/>
                          </a:solidFill>
                          <a:latin typeface="Arial" charset="0"/>
                        </a:defRPr>
                      </a:lvl2pPr>
                      <a:lvl3pPr marL="900113" algn="l">
                        <a:buSzPct val="50000"/>
                        <a:defRPr sz="1400">
                          <a:solidFill>
                            <a:schemeClr val="tx1"/>
                          </a:solidFill>
                          <a:latin typeface="Arial" charset="0"/>
                        </a:defRPr>
                      </a:lvl3pPr>
                      <a:lvl4pPr marL="1298575" algn="l">
                        <a:buSzPct val="40000"/>
                        <a:defRPr sz="1400">
                          <a:solidFill>
                            <a:schemeClr val="tx1"/>
                          </a:solidFill>
                          <a:latin typeface="Arial" charset="0"/>
                        </a:defRPr>
                      </a:lvl4pPr>
                      <a:lvl5pPr marL="1658938" algn="l">
                        <a:spcBef>
                          <a:spcPct val="20000"/>
                        </a:spcBef>
                        <a:buSzPct val="40000"/>
                        <a:defRPr sz="1400">
                          <a:solidFill>
                            <a:schemeClr val="tx1"/>
                          </a:solidFill>
                          <a:latin typeface="Arial" charset="0"/>
                        </a:defRPr>
                      </a:lvl5pPr>
                      <a:lvl6pPr marL="2116138" fontAlgn="base">
                        <a:spcBef>
                          <a:spcPct val="20000"/>
                        </a:spcBef>
                        <a:spcAft>
                          <a:spcPct val="0"/>
                        </a:spcAft>
                        <a:buSzPct val="40000"/>
                        <a:defRPr sz="1400">
                          <a:solidFill>
                            <a:schemeClr val="tx1"/>
                          </a:solidFill>
                          <a:latin typeface="Arial" charset="0"/>
                        </a:defRPr>
                      </a:lvl6pPr>
                      <a:lvl7pPr marL="2573338" fontAlgn="base">
                        <a:spcBef>
                          <a:spcPct val="20000"/>
                        </a:spcBef>
                        <a:spcAft>
                          <a:spcPct val="0"/>
                        </a:spcAft>
                        <a:buSzPct val="40000"/>
                        <a:defRPr sz="1400">
                          <a:solidFill>
                            <a:schemeClr val="tx1"/>
                          </a:solidFill>
                          <a:latin typeface="Arial" charset="0"/>
                        </a:defRPr>
                      </a:lvl7pPr>
                      <a:lvl8pPr marL="3030538" fontAlgn="base">
                        <a:spcBef>
                          <a:spcPct val="20000"/>
                        </a:spcBef>
                        <a:spcAft>
                          <a:spcPct val="0"/>
                        </a:spcAft>
                        <a:buSzPct val="40000"/>
                        <a:defRPr sz="1400">
                          <a:solidFill>
                            <a:schemeClr val="tx1"/>
                          </a:solidFill>
                          <a:latin typeface="Arial" charset="0"/>
                        </a:defRPr>
                      </a:lvl8pPr>
                      <a:lvl9pPr marL="3487738" fontAlgn="base">
                        <a:spcBef>
                          <a:spcPct val="20000"/>
                        </a:spcBef>
                        <a:spcAft>
                          <a:spcPct val="0"/>
                        </a:spcAft>
                        <a:buSzPct val="40000"/>
                        <a:defRPr sz="1400">
                          <a:solidFill>
                            <a:schemeClr val="tx1"/>
                          </a:solidFill>
                          <a:latin typeface="Arial" charset="0"/>
                        </a:defRPr>
                      </a:lvl9p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altLang="fr-FR" sz="1000" b="0" i="0" u="none" strike="noStrike" cap="none" normalizeH="0" baseline="0" dirty="0" smtClean="0">
                          <a:ln>
                            <a:noFill/>
                          </a:ln>
                          <a:solidFill>
                            <a:schemeClr val="bg1"/>
                          </a:solidFill>
                          <a:effectLst/>
                          <a:latin typeface="Arial" charset="0"/>
                        </a:rPr>
                        <a:t>Vollgelagerte Spindelkette</a:t>
                      </a:r>
                    </a:p>
                  </a:txBody>
                  <a:tcPr marT="45729" marB="45729"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tx2"/>
                    </a:solidFill>
                  </a:tcPr>
                </a:tc>
              </a:tr>
              <a:tr h="330457">
                <a:tc>
                  <a:txBody>
                    <a:bodyPr/>
                    <a:lstStyle>
                      <a:lvl1pPr algn="l">
                        <a:spcBef>
                          <a:spcPct val="45000"/>
                        </a:spcBef>
                        <a:buSzPct val="55000"/>
                        <a:defRPr>
                          <a:solidFill>
                            <a:schemeClr val="tx1"/>
                          </a:solidFill>
                          <a:latin typeface="Arial" charset="0"/>
                        </a:defRPr>
                      </a:lvl1pPr>
                      <a:lvl2pPr marL="450850" algn="l">
                        <a:buSzPct val="55000"/>
                        <a:defRPr sz="1600">
                          <a:solidFill>
                            <a:schemeClr val="tx1"/>
                          </a:solidFill>
                          <a:latin typeface="Arial" charset="0"/>
                        </a:defRPr>
                      </a:lvl2pPr>
                      <a:lvl3pPr marL="900113" algn="l">
                        <a:buSzPct val="50000"/>
                        <a:defRPr sz="1400">
                          <a:solidFill>
                            <a:schemeClr val="tx1"/>
                          </a:solidFill>
                          <a:latin typeface="Arial" charset="0"/>
                        </a:defRPr>
                      </a:lvl3pPr>
                      <a:lvl4pPr marL="1298575" algn="l">
                        <a:buSzPct val="40000"/>
                        <a:defRPr sz="1400">
                          <a:solidFill>
                            <a:schemeClr val="tx1"/>
                          </a:solidFill>
                          <a:latin typeface="Arial" charset="0"/>
                        </a:defRPr>
                      </a:lvl4pPr>
                      <a:lvl5pPr marL="1658938" algn="l">
                        <a:spcBef>
                          <a:spcPct val="20000"/>
                        </a:spcBef>
                        <a:buSzPct val="40000"/>
                        <a:defRPr sz="1400">
                          <a:solidFill>
                            <a:schemeClr val="tx1"/>
                          </a:solidFill>
                          <a:latin typeface="Arial" charset="0"/>
                        </a:defRPr>
                      </a:lvl5pPr>
                      <a:lvl6pPr marL="2116138" fontAlgn="base">
                        <a:spcBef>
                          <a:spcPct val="20000"/>
                        </a:spcBef>
                        <a:spcAft>
                          <a:spcPct val="0"/>
                        </a:spcAft>
                        <a:buSzPct val="40000"/>
                        <a:defRPr sz="1400">
                          <a:solidFill>
                            <a:schemeClr val="tx1"/>
                          </a:solidFill>
                          <a:latin typeface="Arial" charset="0"/>
                        </a:defRPr>
                      </a:lvl6pPr>
                      <a:lvl7pPr marL="2573338" fontAlgn="base">
                        <a:spcBef>
                          <a:spcPct val="20000"/>
                        </a:spcBef>
                        <a:spcAft>
                          <a:spcPct val="0"/>
                        </a:spcAft>
                        <a:buSzPct val="40000"/>
                        <a:defRPr sz="1400">
                          <a:solidFill>
                            <a:schemeClr val="tx1"/>
                          </a:solidFill>
                          <a:latin typeface="Arial" charset="0"/>
                        </a:defRPr>
                      </a:lvl7pPr>
                      <a:lvl8pPr marL="3030538" fontAlgn="base">
                        <a:spcBef>
                          <a:spcPct val="20000"/>
                        </a:spcBef>
                        <a:spcAft>
                          <a:spcPct val="0"/>
                        </a:spcAft>
                        <a:buSzPct val="40000"/>
                        <a:defRPr sz="1400">
                          <a:solidFill>
                            <a:schemeClr val="tx1"/>
                          </a:solidFill>
                          <a:latin typeface="Arial" charset="0"/>
                        </a:defRPr>
                      </a:lvl8pPr>
                      <a:lvl9pPr marL="3487738" fontAlgn="base">
                        <a:spcBef>
                          <a:spcPct val="20000"/>
                        </a:spcBef>
                        <a:spcAft>
                          <a:spcPct val="0"/>
                        </a:spcAft>
                        <a:buSzPct val="40000"/>
                        <a:defRPr sz="1400">
                          <a:solidFill>
                            <a:schemeClr val="tx1"/>
                          </a:solidFill>
                          <a:latin typeface="Arial" charset="0"/>
                        </a:defRPr>
                      </a:lvl9p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altLang="fr-FR" sz="1000" b="0" i="0" u="none" strike="noStrike" cap="none" normalizeH="0" baseline="0" dirty="0" smtClean="0">
                          <a:ln>
                            <a:noFill/>
                          </a:ln>
                          <a:solidFill>
                            <a:schemeClr val="bg1"/>
                          </a:solidFill>
                          <a:effectLst/>
                          <a:latin typeface="Arial" charset="0"/>
                        </a:rPr>
                        <a:t>6.000 Stunden</a:t>
                      </a:r>
                    </a:p>
                  </a:txBody>
                  <a:tcPr marT="45729" marB="45729"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tx2"/>
                    </a:solidFill>
                  </a:tcPr>
                </a:tc>
                <a:tc>
                  <a:txBody>
                    <a:bodyPr/>
                    <a:lstStyle>
                      <a:lvl1pPr algn="l">
                        <a:spcBef>
                          <a:spcPct val="45000"/>
                        </a:spcBef>
                        <a:buSzPct val="55000"/>
                        <a:defRPr>
                          <a:solidFill>
                            <a:schemeClr val="tx1"/>
                          </a:solidFill>
                          <a:latin typeface="Arial" charset="0"/>
                        </a:defRPr>
                      </a:lvl1pPr>
                      <a:lvl2pPr marL="450850" algn="l">
                        <a:buSzPct val="55000"/>
                        <a:defRPr sz="1600">
                          <a:solidFill>
                            <a:schemeClr val="tx1"/>
                          </a:solidFill>
                          <a:latin typeface="Arial" charset="0"/>
                        </a:defRPr>
                      </a:lvl2pPr>
                      <a:lvl3pPr marL="900113" algn="l">
                        <a:buSzPct val="50000"/>
                        <a:defRPr sz="1400">
                          <a:solidFill>
                            <a:schemeClr val="tx1"/>
                          </a:solidFill>
                          <a:latin typeface="Arial" charset="0"/>
                        </a:defRPr>
                      </a:lvl3pPr>
                      <a:lvl4pPr marL="1298575" algn="l">
                        <a:buSzPct val="40000"/>
                        <a:defRPr sz="1400">
                          <a:solidFill>
                            <a:schemeClr val="tx1"/>
                          </a:solidFill>
                          <a:latin typeface="Arial" charset="0"/>
                        </a:defRPr>
                      </a:lvl4pPr>
                      <a:lvl5pPr marL="1658938" algn="l">
                        <a:spcBef>
                          <a:spcPct val="20000"/>
                        </a:spcBef>
                        <a:buSzPct val="40000"/>
                        <a:defRPr sz="1400">
                          <a:solidFill>
                            <a:schemeClr val="tx1"/>
                          </a:solidFill>
                          <a:latin typeface="Arial" charset="0"/>
                        </a:defRPr>
                      </a:lvl5pPr>
                      <a:lvl6pPr marL="2116138" fontAlgn="base">
                        <a:spcBef>
                          <a:spcPct val="20000"/>
                        </a:spcBef>
                        <a:spcAft>
                          <a:spcPct val="0"/>
                        </a:spcAft>
                        <a:buSzPct val="40000"/>
                        <a:defRPr sz="1400">
                          <a:solidFill>
                            <a:schemeClr val="tx1"/>
                          </a:solidFill>
                          <a:latin typeface="Arial" charset="0"/>
                        </a:defRPr>
                      </a:lvl6pPr>
                      <a:lvl7pPr marL="2573338" fontAlgn="base">
                        <a:spcBef>
                          <a:spcPct val="20000"/>
                        </a:spcBef>
                        <a:spcAft>
                          <a:spcPct val="0"/>
                        </a:spcAft>
                        <a:buSzPct val="40000"/>
                        <a:defRPr sz="1400">
                          <a:solidFill>
                            <a:schemeClr val="tx1"/>
                          </a:solidFill>
                          <a:latin typeface="Arial" charset="0"/>
                        </a:defRPr>
                      </a:lvl7pPr>
                      <a:lvl8pPr marL="3030538" fontAlgn="base">
                        <a:spcBef>
                          <a:spcPct val="20000"/>
                        </a:spcBef>
                        <a:spcAft>
                          <a:spcPct val="0"/>
                        </a:spcAft>
                        <a:buSzPct val="40000"/>
                        <a:defRPr sz="1400">
                          <a:solidFill>
                            <a:schemeClr val="tx1"/>
                          </a:solidFill>
                          <a:latin typeface="Arial" charset="0"/>
                        </a:defRPr>
                      </a:lvl8pPr>
                      <a:lvl9pPr marL="3487738" fontAlgn="base">
                        <a:spcBef>
                          <a:spcPct val="20000"/>
                        </a:spcBef>
                        <a:spcAft>
                          <a:spcPct val="0"/>
                        </a:spcAft>
                        <a:buSzPct val="40000"/>
                        <a:defRPr sz="1400">
                          <a:solidFill>
                            <a:schemeClr val="tx1"/>
                          </a:solidFill>
                          <a:latin typeface="Arial" charset="0"/>
                        </a:defRPr>
                      </a:lvl9p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altLang="fr-FR" sz="1000" b="0" i="0" u="none" strike="noStrike" cap="none" normalizeH="0" baseline="0" dirty="0" smtClean="0">
                          <a:ln>
                            <a:noFill/>
                          </a:ln>
                          <a:solidFill>
                            <a:schemeClr val="tx1"/>
                          </a:solidFill>
                          <a:effectLst/>
                          <a:latin typeface="Arial" charset="0"/>
                        </a:rPr>
                        <a:t>Modernisierung</a:t>
                      </a:r>
                    </a:p>
                  </a:txBody>
                  <a:tcPr marT="45729" marB="45729"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noFill/>
                  </a:tcPr>
                </a:tc>
                <a:tc>
                  <a:txBody>
                    <a:bodyPr/>
                    <a:lstStyle>
                      <a:lvl1pPr algn="l">
                        <a:spcBef>
                          <a:spcPct val="45000"/>
                        </a:spcBef>
                        <a:buSzPct val="55000"/>
                        <a:defRPr>
                          <a:solidFill>
                            <a:schemeClr val="tx1"/>
                          </a:solidFill>
                          <a:latin typeface="Arial" charset="0"/>
                        </a:defRPr>
                      </a:lvl1pPr>
                      <a:lvl2pPr marL="450850" algn="l">
                        <a:buSzPct val="55000"/>
                        <a:defRPr sz="1600">
                          <a:solidFill>
                            <a:schemeClr val="tx1"/>
                          </a:solidFill>
                          <a:latin typeface="Arial" charset="0"/>
                        </a:defRPr>
                      </a:lvl2pPr>
                      <a:lvl3pPr marL="900113" algn="l">
                        <a:buSzPct val="50000"/>
                        <a:defRPr sz="1400">
                          <a:solidFill>
                            <a:schemeClr val="tx1"/>
                          </a:solidFill>
                          <a:latin typeface="Arial" charset="0"/>
                        </a:defRPr>
                      </a:lvl3pPr>
                      <a:lvl4pPr marL="1298575" algn="l">
                        <a:buSzPct val="40000"/>
                        <a:defRPr sz="1400">
                          <a:solidFill>
                            <a:schemeClr val="tx1"/>
                          </a:solidFill>
                          <a:latin typeface="Arial" charset="0"/>
                        </a:defRPr>
                      </a:lvl4pPr>
                      <a:lvl5pPr marL="1658938" algn="l">
                        <a:spcBef>
                          <a:spcPct val="20000"/>
                        </a:spcBef>
                        <a:buSzPct val="40000"/>
                        <a:defRPr sz="1400">
                          <a:solidFill>
                            <a:schemeClr val="tx1"/>
                          </a:solidFill>
                          <a:latin typeface="Arial" charset="0"/>
                        </a:defRPr>
                      </a:lvl5pPr>
                      <a:lvl6pPr marL="2116138" fontAlgn="base">
                        <a:spcBef>
                          <a:spcPct val="20000"/>
                        </a:spcBef>
                        <a:spcAft>
                          <a:spcPct val="0"/>
                        </a:spcAft>
                        <a:buSzPct val="40000"/>
                        <a:defRPr sz="1400">
                          <a:solidFill>
                            <a:schemeClr val="tx1"/>
                          </a:solidFill>
                          <a:latin typeface="Arial" charset="0"/>
                        </a:defRPr>
                      </a:lvl6pPr>
                      <a:lvl7pPr marL="2573338" fontAlgn="base">
                        <a:spcBef>
                          <a:spcPct val="20000"/>
                        </a:spcBef>
                        <a:spcAft>
                          <a:spcPct val="0"/>
                        </a:spcAft>
                        <a:buSzPct val="40000"/>
                        <a:defRPr sz="1400">
                          <a:solidFill>
                            <a:schemeClr val="tx1"/>
                          </a:solidFill>
                          <a:latin typeface="Arial" charset="0"/>
                        </a:defRPr>
                      </a:lvl7pPr>
                      <a:lvl8pPr marL="3030538" fontAlgn="base">
                        <a:spcBef>
                          <a:spcPct val="20000"/>
                        </a:spcBef>
                        <a:spcAft>
                          <a:spcPct val="0"/>
                        </a:spcAft>
                        <a:buSzPct val="40000"/>
                        <a:defRPr sz="1400">
                          <a:solidFill>
                            <a:schemeClr val="tx1"/>
                          </a:solidFill>
                          <a:latin typeface="Arial" charset="0"/>
                        </a:defRPr>
                      </a:lvl8pPr>
                      <a:lvl9pPr marL="3487738" fontAlgn="base">
                        <a:spcBef>
                          <a:spcPct val="20000"/>
                        </a:spcBef>
                        <a:spcAft>
                          <a:spcPct val="0"/>
                        </a:spcAft>
                        <a:buSzPct val="40000"/>
                        <a:defRPr sz="1400">
                          <a:solidFill>
                            <a:schemeClr val="tx1"/>
                          </a:solidFill>
                          <a:latin typeface="Arial" charset="0"/>
                        </a:defRPr>
                      </a:lvl9p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altLang="fr-FR" sz="1000" b="0" i="0" u="none" strike="noStrike" cap="none" normalizeH="0" baseline="0" dirty="0" err="1" smtClean="0">
                          <a:ln>
                            <a:noFill/>
                          </a:ln>
                          <a:solidFill>
                            <a:schemeClr val="tx1"/>
                          </a:solidFill>
                          <a:effectLst/>
                          <a:latin typeface="Arial" charset="0"/>
                        </a:rPr>
                        <a:t>Keine</a:t>
                      </a:r>
                      <a:r>
                        <a:rPr kumimoji="0" lang="en-GB" altLang="fr-FR" sz="1000" b="0" i="0" u="none" strike="noStrike" cap="none" normalizeH="0" baseline="0" dirty="0" smtClean="0">
                          <a:ln>
                            <a:noFill/>
                          </a:ln>
                          <a:solidFill>
                            <a:schemeClr val="tx1"/>
                          </a:solidFill>
                          <a:effectLst/>
                          <a:latin typeface="Arial" charset="0"/>
                        </a:rPr>
                        <a:t> </a:t>
                      </a:r>
                      <a:r>
                        <a:rPr kumimoji="0" lang="en-GB" altLang="fr-FR" sz="1000" b="0" i="0" u="none" strike="noStrike" cap="none" normalizeH="0" baseline="0" dirty="0" err="1" smtClean="0">
                          <a:ln>
                            <a:noFill/>
                          </a:ln>
                          <a:solidFill>
                            <a:schemeClr val="tx1"/>
                          </a:solidFill>
                          <a:effectLst/>
                          <a:latin typeface="Arial" charset="0"/>
                        </a:rPr>
                        <a:t>Instandhaltung</a:t>
                      </a:r>
                      <a:endParaRPr kumimoji="0" lang="en-GB" altLang="fr-FR" sz="1000" b="0" i="0" u="none" strike="noStrike" cap="none" normalizeH="0" baseline="0" dirty="0" smtClean="0">
                        <a:ln>
                          <a:noFill/>
                        </a:ln>
                        <a:solidFill>
                          <a:schemeClr val="tx1"/>
                        </a:solidFill>
                        <a:effectLst/>
                        <a:latin typeface="Arial" charset="0"/>
                      </a:endParaRPr>
                    </a:p>
                  </a:txBody>
                  <a:tcPr marT="45729" marB="45729"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noFill/>
                  </a:tcPr>
                </a:tc>
              </a:tr>
              <a:tr h="203364">
                <a:tc>
                  <a:txBody>
                    <a:bodyPr/>
                    <a:lstStyle>
                      <a:lvl1pPr algn="l">
                        <a:spcBef>
                          <a:spcPct val="45000"/>
                        </a:spcBef>
                        <a:buSzPct val="55000"/>
                        <a:defRPr>
                          <a:solidFill>
                            <a:schemeClr val="tx1"/>
                          </a:solidFill>
                          <a:latin typeface="Arial" charset="0"/>
                        </a:defRPr>
                      </a:lvl1pPr>
                      <a:lvl2pPr marL="450850" algn="l">
                        <a:buSzPct val="55000"/>
                        <a:defRPr sz="1600">
                          <a:solidFill>
                            <a:schemeClr val="tx1"/>
                          </a:solidFill>
                          <a:latin typeface="Arial" charset="0"/>
                        </a:defRPr>
                      </a:lvl2pPr>
                      <a:lvl3pPr marL="900113" algn="l">
                        <a:buSzPct val="50000"/>
                        <a:defRPr sz="1400">
                          <a:solidFill>
                            <a:schemeClr val="tx1"/>
                          </a:solidFill>
                          <a:latin typeface="Arial" charset="0"/>
                        </a:defRPr>
                      </a:lvl3pPr>
                      <a:lvl4pPr marL="1298575" algn="l">
                        <a:buSzPct val="40000"/>
                        <a:defRPr sz="1400">
                          <a:solidFill>
                            <a:schemeClr val="tx1"/>
                          </a:solidFill>
                          <a:latin typeface="Arial" charset="0"/>
                        </a:defRPr>
                      </a:lvl4pPr>
                      <a:lvl5pPr marL="1658938" algn="l">
                        <a:spcBef>
                          <a:spcPct val="20000"/>
                        </a:spcBef>
                        <a:buSzPct val="40000"/>
                        <a:defRPr sz="1400">
                          <a:solidFill>
                            <a:schemeClr val="tx1"/>
                          </a:solidFill>
                          <a:latin typeface="Arial" charset="0"/>
                        </a:defRPr>
                      </a:lvl5pPr>
                      <a:lvl6pPr marL="2116138" fontAlgn="base">
                        <a:spcBef>
                          <a:spcPct val="20000"/>
                        </a:spcBef>
                        <a:spcAft>
                          <a:spcPct val="0"/>
                        </a:spcAft>
                        <a:buSzPct val="40000"/>
                        <a:defRPr sz="1400">
                          <a:solidFill>
                            <a:schemeClr val="tx1"/>
                          </a:solidFill>
                          <a:latin typeface="Arial" charset="0"/>
                        </a:defRPr>
                      </a:lvl6pPr>
                      <a:lvl7pPr marL="2573338" fontAlgn="base">
                        <a:spcBef>
                          <a:spcPct val="20000"/>
                        </a:spcBef>
                        <a:spcAft>
                          <a:spcPct val="0"/>
                        </a:spcAft>
                        <a:buSzPct val="40000"/>
                        <a:defRPr sz="1400">
                          <a:solidFill>
                            <a:schemeClr val="tx1"/>
                          </a:solidFill>
                          <a:latin typeface="Arial" charset="0"/>
                        </a:defRPr>
                      </a:lvl7pPr>
                      <a:lvl8pPr marL="3030538" fontAlgn="base">
                        <a:spcBef>
                          <a:spcPct val="20000"/>
                        </a:spcBef>
                        <a:spcAft>
                          <a:spcPct val="0"/>
                        </a:spcAft>
                        <a:buSzPct val="40000"/>
                        <a:defRPr sz="1400">
                          <a:solidFill>
                            <a:schemeClr val="tx1"/>
                          </a:solidFill>
                          <a:latin typeface="Arial" charset="0"/>
                        </a:defRPr>
                      </a:lvl8pPr>
                      <a:lvl9pPr marL="3487738" fontAlgn="base">
                        <a:spcBef>
                          <a:spcPct val="20000"/>
                        </a:spcBef>
                        <a:spcAft>
                          <a:spcPct val="0"/>
                        </a:spcAft>
                        <a:buSzPct val="40000"/>
                        <a:defRPr sz="1400">
                          <a:solidFill>
                            <a:schemeClr val="tx1"/>
                          </a:solidFill>
                          <a:latin typeface="Arial" charset="0"/>
                        </a:defRPr>
                      </a:lvl9p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altLang="fr-FR" sz="1000" b="0" i="0" u="none" strike="noStrike" cap="none" normalizeH="0" baseline="0" dirty="0" smtClean="0">
                          <a:ln>
                            <a:noFill/>
                          </a:ln>
                          <a:solidFill>
                            <a:schemeClr val="bg1"/>
                          </a:solidFill>
                          <a:effectLst/>
                          <a:latin typeface="Arial" charset="0"/>
                        </a:rPr>
                        <a:t>12.000 Stunden</a:t>
                      </a:r>
                    </a:p>
                  </a:txBody>
                  <a:tcPr marT="45729" marB="45729"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tx2"/>
                    </a:solidFill>
                  </a:tcPr>
                </a:tc>
                <a:tc>
                  <a:txBody>
                    <a:bodyPr/>
                    <a:lstStyle>
                      <a:lvl1pPr algn="l">
                        <a:spcBef>
                          <a:spcPct val="45000"/>
                        </a:spcBef>
                        <a:buSzPct val="55000"/>
                        <a:defRPr>
                          <a:solidFill>
                            <a:schemeClr val="tx1"/>
                          </a:solidFill>
                          <a:latin typeface="Arial" charset="0"/>
                        </a:defRPr>
                      </a:lvl1pPr>
                      <a:lvl2pPr marL="450850" algn="l">
                        <a:buSzPct val="55000"/>
                        <a:defRPr sz="1600">
                          <a:solidFill>
                            <a:schemeClr val="tx1"/>
                          </a:solidFill>
                          <a:latin typeface="Arial" charset="0"/>
                        </a:defRPr>
                      </a:lvl2pPr>
                      <a:lvl3pPr marL="900113" algn="l">
                        <a:buSzPct val="50000"/>
                        <a:defRPr sz="1400">
                          <a:solidFill>
                            <a:schemeClr val="tx1"/>
                          </a:solidFill>
                          <a:latin typeface="Arial" charset="0"/>
                        </a:defRPr>
                      </a:lvl3pPr>
                      <a:lvl4pPr marL="1298575" algn="l">
                        <a:buSzPct val="40000"/>
                        <a:defRPr sz="1400">
                          <a:solidFill>
                            <a:schemeClr val="tx1"/>
                          </a:solidFill>
                          <a:latin typeface="Arial" charset="0"/>
                        </a:defRPr>
                      </a:lvl4pPr>
                      <a:lvl5pPr marL="1658938" algn="l">
                        <a:spcBef>
                          <a:spcPct val="20000"/>
                        </a:spcBef>
                        <a:buSzPct val="40000"/>
                        <a:defRPr sz="1400">
                          <a:solidFill>
                            <a:schemeClr val="tx1"/>
                          </a:solidFill>
                          <a:latin typeface="Arial" charset="0"/>
                        </a:defRPr>
                      </a:lvl5pPr>
                      <a:lvl6pPr marL="2116138" fontAlgn="base">
                        <a:spcBef>
                          <a:spcPct val="20000"/>
                        </a:spcBef>
                        <a:spcAft>
                          <a:spcPct val="0"/>
                        </a:spcAft>
                        <a:buSzPct val="40000"/>
                        <a:defRPr sz="1400">
                          <a:solidFill>
                            <a:schemeClr val="tx1"/>
                          </a:solidFill>
                          <a:latin typeface="Arial" charset="0"/>
                        </a:defRPr>
                      </a:lvl6pPr>
                      <a:lvl7pPr marL="2573338" fontAlgn="base">
                        <a:spcBef>
                          <a:spcPct val="20000"/>
                        </a:spcBef>
                        <a:spcAft>
                          <a:spcPct val="0"/>
                        </a:spcAft>
                        <a:buSzPct val="40000"/>
                        <a:defRPr sz="1400">
                          <a:solidFill>
                            <a:schemeClr val="tx1"/>
                          </a:solidFill>
                          <a:latin typeface="Arial" charset="0"/>
                        </a:defRPr>
                      </a:lvl7pPr>
                      <a:lvl8pPr marL="3030538" fontAlgn="base">
                        <a:spcBef>
                          <a:spcPct val="20000"/>
                        </a:spcBef>
                        <a:spcAft>
                          <a:spcPct val="0"/>
                        </a:spcAft>
                        <a:buSzPct val="40000"/>
                        <a:defRPr sz="1400">
                          <a:solidFill>
                            <a:schemeClr val="tx1"/>
                          </a:solidFill>
                          <a:latin typeface="Arial" charset="0"/>
                        </a:defRPr>
                      </a:lvl8pPr>
                      <a:lvl9pPr marL="3487738" fontAlgn="base">
                        <a:spcBef>
                          <a:spcPct val="20000"/>
                        </a:spcBef>
                        <a:spcAft>
                          <a:spcPct val="0"/>
                        </a:spcAft>
                        <a:buSzPct val="40000"/>
                        <a:defRPr sz="1400">
                          <a:solidFill>
                            <a:schemeClr val="tx1"/>
                          </a:solidFill>
                          <a:latin typeface="Arial" charset="0"/>
                        </a:defRPr>
                      </a:lvl9p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altLang="fr-FR" sz="1000" b="1" i="0" u="none" strike="noStrike" cap="none" normalizeH="0" baseline="0" dirty="0" smtClean="0">
                          <a:ln>
                            <a:noFill/>
                          </a:ln>
                          <a:solidFill>
                            <a:schemeClr val="tx1"/>
                          </a:solidFill>
                          <a:effectLst/>
                          <a:latin typeface="Arial" charset="0"/>
                        </a:rPr>
                        <a:t>Austausch</a:t>
                      </a:r>
                    </a:p>
                  </a:txBody>
                  <a:tcPr marT="45729" marB="45729"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noFill/>
                  </a:tcPr>
                </a:tc>
                <a:tc>
                  <a:txBody>
                    <a:bodyPr/>
                    <a:lstStyle>
                      <a:lvl1pPr algn="l">
                        <a:spcBef>
                          <a:spcPct val="45000"/>
                        </a:spcBef>
                        <a:buSzPct val="55000"/>
                        <a:defRPr>
                          <a:solidFill>
                            <a:schemeClr val="tx1"/>
                          </a:solidFill>
                          <a:latin typeface="Arial" charset="0"/>
                        </a:defRPr>
                      </a:lvl1pPr>
                      <a:lvl2pPr marL="450850" algn="l">
                        <a:buSzPct val="55000"/>
                        <a:defRPr sz="1600">
                          <a:solidFill>
                            <a:schemeClr val="tx1"/>
                          </a:solidFill>
                          <a:latin typeface="Arial" charset="0"/>
                        </a:defRPr>
                      </a:lvl2pPr>
                      <a:lvl3pPr marL="900113" algn="l">
                        <a:buSzPct val="50000"/>
                        <a:defRPr sz="1400">
                          <a:solidFill>
                            <a:schemeClr val="tx1"/>
                          </a:solidFill>
                          <a:latin typeface="Arial" charset="0"/>
                        </a:defRPr>
                      </a:lvl3pPr>
                      <a:lvl4pPr marL="1298575" algn="l">
                        <a:buSzPct val="40000"/>
                        <a:defRPr sz="1400">
                          <a:solidFill>
                            <a:schemeClr val="tx1"/>
                          </a:solidFill>
                          <a:latin typeface="Arial" charset="0"/>
                        </a:defRPr>
                      </a:lvl4pPr>
                      <a:lvl5pPr marL="1658938" algn="l">
                        <a:spcBef>
                          <a:spcPct val="20000"/>
                        </a:spcBef>
                        <a:buSzPct val="40000"/>
                        <a:defRPr sz="1400">
                          <a:solidFill>
                            <a:schemeClr val="tx1"/>
                          </a:solidFill>
                          <a:latin typeface="Arial" charset="0"/>
                        </a:defRPr>
                      </a:lvl5pPr>
                      <a:lvl6pPr marL="2116138" fontAlgn="base">
                        <a:spcBef>
                          <a:spcPct val="20000"/>
                        </a:spcBef>
                        <a:spcAft>
                          <a:spcPct val="0"/>
                        </a:spcAft>
                        <a:buSzPct val="40000"/>
                        <a:defRPr sz="1400">
                          <a:solidFill>
                            <a:schemeClr val="tx1"/>
                          </a:solidFill>
                          <a:latin typeface="Arial" charset="0"/>
                        </a:defRPr>
                      </a:lvl6pPr>
                      <a:lvl7pPr marL="2573338" fontAlgn="base">
                        <a:spcBef>
                          <a:spcPct val="20000"/>
                        </a:spcBef>
                        <a:spcAft>
                          <a:spcPct val="0"/>
                        </a:spcAft>
                        <a:buSzPct val="40000"/>
                        <a:defRPr sz="1400">
                          <a:solidFill>
                            <a:schemeClr val="tx1"/>
                          </a:solidFill>
                          <a:latin typeface="Arial" charset="0"/>
                        </a:defRPr>
                      </a:lvl7pPr>
                      <a:lvl8pPr marL="3030538" fontAlgn="base">
                        <a:spcBef>
                          <a:spcPct val="20000"/>
                        </a:spcBef>
                        <a:spcAft>
                          <a:spcPct val="0"/>
                        </a:spcAft>
                        <a:buSzPct val="40000"/>
                        <a:defRPr sz="1400">
                          <a:solidFill>
                            <a:schemeClr val="tx1"/>
                          </a:solidFill>
                          <a:latin typeface="Arial" charset="0"/>
                        </a:defRPr>
                      </a:lvl8pPr>
                      <a:lvl9pPr marL="3487738" fontAlgn="base">
                        <a:spcBef>
                          <a:spcPct val="20000"/>
                        </a:spcBef>
                        <a:spcAft>
                          <a:spcPct val="0"/>
                        </a:spcAft>
                        <a:buSzPct val="40000"/>
                        <a:defRPr sz="1400">
                          <a:solidFill>
                            <a:schemeClr val="tx1"/>
                          </a:solidFill>
                          <a:latin typeface="Arial" charset="0"/>
                        </a:defRPr>
                      </a:lvl9p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altLang="fr-FR" sz="1000" b="0" i="0" u="none" strike="noStrike" cap="none" normalizeH="0" baseline="0" dirty="0" err="1" smtClean="0">
                          <a:ln>
                            <a:noFill/>
                          </a:ln>
                          <a:solidFill>
                            <a:schemeClr val="tx1"/>
                          </a:solidFill>
                          <a:effectLst/>
                          <a:latin typeface="Arial" charset="0"/>
                        </a:rPr>
                        <a:t>Keine</a:t>
                      </a:r>
                      <a:r>
                        <a:rPr kumimoji="0" lang="en-GB" altLang="fr-FR" sz="1000" b="0" i="0" u="none" strike="noStrike" cap="none" normalizeH="0" baseline="0" dirty="0" smtClean="0">
                          <a:ln>
                            <a:noFill/>
                          </a:ln>
                          <a:solidFill>
                            <a:schemeClr val="tx1"/>
                          </a:solidFill>
                          <a:effectLst/>
                          <a:latin typeface="Arial" charset="0"/>
                        </a:rPr>
                        <a:t> </a:t>
                      </a:r>
                      <a:r>
                        <a:rPr kumimoji="0" lang="en-GB" altLang="fr-FR" sz="1000" b="0" i="0" u="none" strike="noStrike" cap="none" normalizeH="0" baseline="0" dirty="0" err="1" smtClean="0">
                          <a:ln>
                            <a:noFill/>
                          </a:ln>
                          <a:solidFill>
                            <a:schemeClr val="tx1"/>
                          </a:solidFill>
                          <a:effectLst/>
                          <a:latin typeface="Arial" charset="0"/>
                        </a:rPr>
                        <a:t>Instandhaltung</a:t>
                      </a:r>
                      <a:endParaRPr kumimoji="0" lang="en-GB" altLang="fr-FR" sz="1000" b="0" i="0" u="none" strike="noStrike" cap="none" normalizeH="0" baseline="0" dirty="0" smtClean="0">
                        <a:ln>
                          <a:noFill/>
                        </a:ln>
                        <a:solidFill>
                          <a:schemeClr val="tx1"/>
                        </a:solidFill>
                        <a:effectLst/>
                        <a:latin typeface="Arial" charset="0"/>
                      </a:endParaRPr>
                    </a:p>
                  </a:txBody>
                  <a:tcPr marT="45729" marB="45729"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noFill/>
                  </a:tcPr>
                </a:tc>
              </a:tr>
              <a:tr h="330457">
                <a:tc>
                  <a:txBody>
                    <a:bodyPr/>
                    <a:lstStyle>
                      <a:lvl1pPr algn="l">
                        <a:spcBef>
                          <a:spcPct val="45000"/>
                        </a:spcBef>
                        <a:buSzPct val="55000"/>
                        <a:defRPr>
                          <a:solidFill>
                            <a:schemeClr val="tx1"/>
                          </a:solidFill>
                          <a:latin typeface="Arial" charset="0"/>
                        </a:defRPr>
                      </a:lvl1pPr>
                      <a:lvl2pPr marL="450850" algn="l">
                        <a:buSzPct val="55000"/>
                        <a:defRPr sz="1600">
                          <a:solidFill>
                            <a:schemeClr val="tx1"/>
                          </a:solidFill>
                          <a:latin typeface="Arial" charset="0"/>
                        </a:defRPr>
                      </a:lvl2pPr>
                      <a:lvl3pPr marL="900113" algn="l">
                        <a:buSzPct val="50000"/>
                        <a:defRPr sz="1400">
                          <a:solidFill>
                            <a:schemeClr val="tx1"/>
                          </a:solidFill>
                          <a:latin typeface="Arial" charset="0"/>
                        </a:defRPr>
                      </a:lvl3pPr>
                      <a:lvl4pPr marL="1298575" algn="l">
                        <a:buSzPct val="40000"/>
                        <a:defRPr sz="1400">
                          <a:solidFill>
                            <a:schemeClr val="tx1"/>
                          </a:solidFill>
                          <a:latin typeface="Arial" charset="0"/>
                        </a:defRPr>
                      </a:lvl4pPr>
                      <a:lvl5pPr marL="1658938" algn="l">
                        <a:spcBef>
                          <a:spcPct val="20000"/>
                        </a:spcBef>
                        <a:buSzPct val="40000"/>
                        <a:defRPr sz="1400">
                          <a:solidFill>
                            <a:schemeClr val="tx1"/>
                          </a:solidFill>
                          <a:latin typeface="Arial" charset="0"/>
                        </a:defRPr>
                      </a:lvl5pPr>
                      <a:lvl6pPr marL="2116138" fontAlgn="base">
                        <a:spcBef>
                          <a:spcPct val="20000"/>
                        </a:spcBef>
                        <a:spcAft>
                          <a:spcPct val="0"/>
                        </a:spcAft>
                        <a:buSzPct val="40000"/>
                        <a:defRPr sz="1400">
                          <a:solidFill>
                            <a:schemeClr val="tx1"/>
                          </a:solidFill>
                          <a:latin typeface="Arial" charset="0"/>
                        </a:defRPr>
                      </a:lvl6pPr>
                      <a:lvl7pPr marL="2573338" fontAlgn="base">
                        <a:spcBef>
                          <a:spcPct val="20000"/>
                        </a:spcBef>
                        <a:spcAft>
                          <a:spcPct val="0"/>
                        </a:spcAft>
                        <a:buSzPct val="40000"/>
                        <a:defRPr sz="1400">
                          <a:solidFill>
                            <a:schemeClr val="tx1"/>
                          </a:solidFill>
                          <a:latin typeface="Arial" charset="0"/>
                        </a:defRPr>
                      </a:lvl7pPr>
                      <a:lvl8pPr marL="3030538" fontAlgn="base">
                        <a:spcBef>
                          <a:spcPct val="20000"/>
                        </a:spcBef>
                        <a:spcAft>
                          <a:spcPct val="0"/>
                        </a:spcAft>
                        <a:buSzPct val="40000"/>
                        <a:defRPr sz="1400">
                          <a:solidFill>
                            <a:schemeClr val="tx1"/>
                          </a:solidFill>
                          <a:latin typeface="Arial" charset="0"/>
                        </a:defRPr>
                      </a:lvl8pPr>
                      <a:lvl9pPr marL="3487738" fontAlgn="base">
                        <a:spcBef>
                          <a:spcPct val="20000"/>
                        </a:spcBef>
                        <a:spcAft>
                          <a:spcPct val="0"/>
                        </a:spcAft>
                        <a:buSzPct val="40000"/>
                        <a:defRPr sz="1400">
                          <a:solidFill>
                            <a:schemeClr val="tx1"/>
                          </a:solidFill>
                          <a:latin typeface="Arial" charset="0"/>
                        </a:defRPr>
                      </a:lvl9p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altLang="fr-FR" sz="1000" b="0" i="0" u="none" strike="noStrike" cap="none" normalizeH="0" baseline="0" dirty="0" smtClean="0">
                          <a:ln>
                            <a:noFill/>
                          </a:ln>
                          <a:solidFill>
                            <a:schemeClr val="bg1"/>
                          </a:solidFill>
                          <a:effectLst/>
                          <a:latin typeface="Arial" charset="0"/>
                        </a:rPr>
                        <a:t>18.000 Stunden</a:t>
                      </a:r>
                    </a:p>
                  </a:txBody>
                  <a:tcPr marT="45729" marB="45729"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tx2"/>
                    </a:solidFill>
                  </a:tcPr>
                </a:tc>
                <a:tc>
                  <a:txBody>
                    <a:bodyPr/>
                    <a:lstStyle>
                      <a:lvl1pPr algn="l">
                        <a:spcBef>
                          <a:spcPct val="45000"/>
                        </a:spcBef>
                        <a:buSzPct val="55000"/>
                        <a:defRPr>
                          <a:solidFill>
                            <a:schemeClr val="tx1"/>
                          </a:solidFill>
                          <a:latin typeface="Arial" charset="0"/>
                        </a:defRPr>
                      </a:lvl1pPr>
                      <a:lvl2pPr marL="450850" algn="l">
                        <a:buSzPct val="55000"/>
                        <a:defRPr sz="1600">
                          <a:solidFill>
                            <a:schemeClr val="tx1"/>
                          </a:solidFill>
                          <a:latin typeface="Arial" charset="0"/>
                        </a:defRPr>
                      </a:lvl2pPr>
                      <a:lvl3pPr marL="900113" algn="l">
                        <a:buSzPct val="50000"/>
                        <a:defRPr sz="1400">
                          <a:solidFill>
                            <a:schemeClr val="tx1"/>
                          </a:solidFill>
                          <a:latin typeface="Arial" charset="0"/>
                        </a:defRPr>
                      </a:lvl3pPr>
                      <a:lvl4pPr marL="1298575" algn="l">
                        <a:buSzPct val="40000"/>
                        <a:defRPr sz="1400">
                          <a:solidFill>
                            <a:schemeClr val="tx1"/>
                          </a:solidFill>
                          <a:latin typeface="Arial" charset="0"/>
                        </a:defRPr>
                      </a:lvl4pPr>
                      <a:lvl5pPr marL="1658938" algn="l">
                        <a:spcBef>
                          <a:spcPct val="20000"/>
                        </a:spcBef>
                        <a:buSzPct val="40000"/>
                        <a:defRPr sz="1400">
                          <a:solidFill>
                            <a:schemeClr val="tx1"/>
                          </a:solidFill>
                          <a:latin typeface="Arial" charset="0"/>
                        </a:defRPr>
                      </a:lvl5pPr>
                      <a:lvl6pPr marL="2116138" fontAlgn="base">
                        <a:spcBef>
                          <a:spcPct val="20000"/>
                        </a:spcBef>
                        <a:spcAft>
                          <a:spcPct val="0"/>
                        </a:spcAft>
                        <a:buSzPct val="40000"/>
                        <a:defRPr sz="1400">
                          <a:solidFill>
                            <a:schemeClr val="tx1"/>
                          </a:solidFill>
                          <a:latin typeface="Arial" charset="0"/>
                        </a:defRPr>
                      </a:lvl6pPr>
                      <a:lvl7pPr marL="2573338" fontAlgn="base">
                        <a:spcBef>
                          <a:spcPct val="20000"/>
                        </a:spcBef>
                        <a:spcAft>
                          <a:spcPct val="0"/>
                        </a:spcAft>
                        <a:buSzPct val="40000"/>
                        <a:defRPr sz="1400">
                          <a:solidFill>
                            <a:schemeClr val="tx1"/>
                          </a:solidFill>
                          <a:latin typeface="Arial" charset="0"/>
                        </a:defRPr>
                      </a:lvl7pPr>
                      <a:lvl8pPr marL="3030538" fontAlgn="base">
                        <a:spcBef>
                          <a:spcPct val="20000"/>
                        </a:spcBef>
                        <a:spcAft>
                          <a:spcPct val="0"/>
                        </a:spcAft>
                        <a:buSzPct val="40000"/>
                        <a:defRPr sz="1400">
                          <a:solidFill>
                            <a:schemeClr val="tx1"/>
                          </a:solidFill>
                          <a:latin typeface="Arial" charset="0"/>
                        </a:defRPr>
                      </a:lvl8pPr>
                      <a:lvl9pPr marL="3487738" fontAlgn="base">
                        <a:spcBef>
                          <a:spcPct val="20000"/>
                        </a:spcBef>
                        <a:spcAft>
                          <a:spcPct val="0"/>
                        </a:spcAft>
                        <a:buSzPct val="40000"/>
                        <a:defRPr sz="1400">
                          <a:solidFill>
                            <a:schemeClr val="tx1"/>
                          </a:solidFill>
                          <a:latin typeface="Arial" charset="0"/>
                        </a:defRPr>
                      </a:lvl9p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altLang="fr-FR" sz="1000" b="0" i="0" u="none" strike="noStrike" cap="none" normalizeH="0" baseline="0" dirty="0" smtClean="0">
                          <a:ln>
                            <a:noFill/>
                          </a:ln>
                          <a:solidFill>
                            <a:schemeClr val="tx1"/>
                          </a:solidFill>
                          <a:effectLst/>
                          <a:latin typeface="Arial" charset="0"/>
                        </a:rPr>
                        <a:t>Modernisierung</a:t>
                      </a:r>
                    </a:p>
                  </a:txBody>
                  <a:tcPr marT="45729" marB="45729"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noFill/>
                  </a:tcPr>
                </a:tc>
                <a:tc>
                  <a:txBody>
                    <a:bodyPr/>
                    <a:lstStyle>
                      <a:lvl1pPr algn="l">
                        <a:spcBef>
                          <a:spcPct val="45000"/>
                        </a:spcBef>
                        <a:buSzPct val="55000"/>
                        <a:defRPr>
                          <a:solidFill>
                            <a:schemeClr val="tx1"/>
                          </a:solidFill>
                          <a:latin typeface="Arial" charset="0"/>
                        </a:defRPr>
                      </a:lvl1pPr>
                      <a:lvl2pPr marL="450850" algn="l">
                        <a:buSzPct val="55000"/>
                        <a:defRPr sz="1600">
                          <a:solidFill>
                            <a:schemeClr val="tx1"/>
                          </a:solidFill>
                          <a:latin typeface="Arial" charset="0"/>
                        </a:defRPr>
                      </a:lvl2pPr>
                      <a:lvl3pPr marL="900113" algn="l">
                        <a:buSzPct val="50000"/>
                        <a:defRPr sz="1400">
                          <a:solidFill>
                            <a:schemeClr val="tx1"/>
                          </a:solidFill>
                          <a:latin typeface="Arial" charset="0"/>
                        </a:defRPr>
                      </a:lvl3pPr>
                      <a:lvl4pPr marL="1298575" algn="l">
                        <a:buSzPct val="40000"/>
                        <a:defRPr sz="1400">
                          <a:solidFill>
                            <a:schemeClr val="tx1"/>
                          </a:solidFill>
                          <a:latin typeface="Arial" charset="0"/>
                        </a:defRPr>
                      </a:lvl4pPr>
                      <a:lvl5pPr marL="1658938" algn="l">
                        <a:spcBef>
                          <a:spcPct val="20000"/>
                        </a:spcBef>
                        <a:buSzPct val="40000"/>
                        <a:defRPr sz="1400">
                          <a:solidFill>
                            <a:schemeClr val="tx1"/>
                          </a:solidFill>
                          <a:latin typeface="Arial" charset="0"/>
                        </a:defRPr>
                      </a:lvl5pPr>
                      <a:lvl6pPr marL="2116138" fontAlgn="base">
                        <a:spcBef>
                          <a:spcPct val="20000"/>
                        </a:spcBef>
                        <a:spcAft>
                          <a:spcPct val="0"/>
                        </a:spcAft>
                        <a:buSzPct val="40000"/>
                        <a:defRPr sz="1400">
                          <a:solidFill>
                            <a:schemeClr val="tx1"/>
                          </a:solidFill>
                          <a:latin typeface="Arial" charset="0"/>
                        </a:defRPr>
                      </a:lvl6pPr>
                      <a:lvl7pPr marL="2573338" fontAlgn="base">
                        <a:spcBef>
                          <a:spcPct val="20000"/>
                        </a:spcBef>
                        <a:spcAft>
                          <a:spcPct val="0"/>
                        </a:spcAft>
                        <a:buSzPct val="40000"/>
                        <a:defRPr sz="1400">
                          <a:solidFill>
                            <a:schemeClr val="tx1"/>
                          </a:solidFill>
                          <a:latin typeface="Arial" charset="0"/>
                        </a:defRPr>
                      </a:lvl7pPr>
                      <a:lvl8pPr marL="3030538" fontAlgn="base">
                        <a:spcBef>
                          <a:spcPct val="20000"/>
                        </a:spcBef>
                        <a:spcAft>
                          <a:spcPct val="0"/>
                        </a:spcAft>
                        <a:buSzPct val="40000"/>
                        <a:defRPr sz="1400">
                          <a:solidFill>
                            <a:schemeClr val="tx1"/>
                          </a:solidFill>
                          <a:latin typeface="Arial" charset="0"/>
                        </a:defRPr>
                      </a:lvl8pPr>
                      <a:lvl9pPr marL="3487738" fontAlgn="base">
                        <a:spcBef>
                          <a:spcPct val="20000"/>
                        </a:spcBef>
                        <a:spcAft>
                          <a:spcPct val="0"/>
                        </a:spcAft>
                        <a:buSzPct val="40000"/>
                        <a:defRPr sz="1400">
                          <a:solidFill>
                            <a:schemeClr val="tx1"/>
                          </a:solidFill>
                          <a:latin typeface="Arial" charset="0"/>
                        </a:defRPr>
                      </a:lvl9p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altLang="fr-FR" sz="1000" b="0" i="0" u="none" strike="noStrike" cap="none" normalizeH="0" baseline="0" smtClean="0">
                          <a:ln>
                            <a:noFill/>
                          </a:ln>
                          <a:solidFill>
                            <a:schemeClr val="tx1"/>
                          </a:solidFill>
                          <a:effectLst/>
                          <a:latin typeface="Arial" charset="0"/>
                        </a:rPr>
                        <a:t>Keine Instandhaltung</a:t>
                      </a:r>
                    </a:p>
                  </a:txBody>
                  <a:tcPr marT="45729" marB="45729"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noFill/>
                  </a:tcPr>
                </a:tc>
              </a:tr>
              <a:tr h="203364">
                <a:tc>
                  <a:txBody>
                    <a:bodyPr/>
                    <a:lstStyle>
                      <a:lvl1pPr algn="l">
                        <a:spcBef>
                          <a:spcPct val="45000"/>
                        </a:spcBef>
                        <a:buSzPct val="55000"/>
                        <a:defRPr>
                          <a:solidFill>
                            <a:schemeClr val="tx1"/>
                          </a:solidFill>
                          <a:latin typeface="Arial" charset="0"/>
                        </a:defRPr>
                      </a:lvl1pPr>
                      <a:lvl2pPr marL="450850" algn="l">
                        <a:buSzPct val="55000"/>
                        <a:defRPr sz="1600">
                          <a:solidFill>
                            <a:schemeClr val="tx1"/>
                          </a:solidFill>
                          <a:latin typeface="Arial" charset="0"/>
                        </a:defRPr>
                      </a:lvl2pPr>
                      <a:lvl3pPr marL="900113" algn="l">
                        <a:buSzPct val="50000"/>
                        <a:defRPr sz="1400">
                          <a:solidFill>
                            <a:schemeClr val="tx1"/>
                          </a:solidFill>
                          <a:latin typeface="Arial" charset="0"/>
                        </a:defRPr>
                      </a:lvl3pPr>
                      <a:lvl4pPr marL="1298575" algn="l">
                        <a:buSzPct val="40000"/>
                        <a:defRPr sz="1400">
                          <a:solidFill>
                            <a:schemeClr val="tx1"/>
                          </a:solidFill>
                          <a:latin typeface="Arial" charset="0"/>
                        </a:defRPr>
                      </a:lvl4pPr>
                      <a:lvl5pPr marL="1658938" algn="l">
                        <a:spcBef>
                          <a:spcPct val="20000"/>
                        </a:spcBef>
                        <a:buSzPct val="40000"/>
                        <a:defRPr sz="1400">
                          <a:solidFill>
                            <a:schemeClr val="tx1"/>
                          </a:solidFill>
                          <a:latin typeface="Arial" charset="0"/>
                        </a:defRPr>
                      </a:lvl5pPr>
                      <a:lvl6pPr marL="2116138" fontAlgn="base">
                        <a:spcBef>
                          <a:spcPct val="20000"/>
                        </a:spcBef>
                        <a:spcAft>
                          <a:spcPct val="0"/>
                        </a:spcAft>
                        <a:buSzPct val="40000"/>
                        <a:defRPr sz="1400">
                          <a:solidFill>
                            <a:schemeClr val="tx1"/>
                          </a:solidFill>
                          <a:latin typeface="Arial" charset="0"/>
                        </a:defRPr>
                      </a:lvl6pPr>
                      <a:lvl7pPr marL="2573338" fontAlgn="base">
                        <a:spcBef>
                          <a:spcPct val="20000"/>
                        </a:spcBef>
                        <a:spcAft>
                          <a:spcPct val="0"/>
                        </a:spcAft>
                        <a:buSzPct val="40000"/>
                        <a:defRPr sz="1400">
                          <a:solidFill>
                            <a:schemeClr val="tx1"/>
                          </a:solidFill>
                          <a:latin typeface="Arial" charset="0"/>
                        </a:defRPr>
                      </a:lvl7pPr>
                      <a:lvl8pPr marL="3030538" fontAlgn="base">
                        <a:spcBef>
                          <a:spcPct val="20000"/>
                        </a:spcBef>
                        <a:spcAft>
                          <a:spcPct val="0"/>
                        </a:spcAft>
                        <a:buSzPct val="40000"/>
                        <a:defRPr sz="1400">
                          <a:solidFill>
                            <a:schemeClr val="tx1"/>
                          </a:solidFill>
                          <a:latin typeface="Arial" charset="0"/>
                        </a:defRPr>
                      </a:lvl8pPr>
                      <a:lvl9pPr marL="3487738" fontAlgn="base">
                        <a:spcBef>
                          <a:spcPct val="20000"/>
                        </a:spcBef>
                        <a:spcAft>
                          <a:spcPct val="0"/>
                        </a:spcAft>
                        <a:buSzPct val="40000"/>
                        <a:defRPr sz="1400">
                          <a:solidFill>
                            <a:schemeClr val="tx1"/>
                          </a:solidFill>
                          <a:latin typeface="Arial" charset="0"/>
                        </a:defRPr>
                      </a:lvl9p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altLang="fr-FR" sz="1000" b="0" i="0" u="none" strike="noStrike" cap="none" normalizeH="0" baseline="0" dirty="0" smtClean="0">
                          <a:ln>
                            <a:noFill/>
                          </a:ln>
                          <a:solidFill>
                            <a:schemeClr val="bg1"/>
                          </a:solidFill>
                          <a:effectLst/>
                          <a:latin typeface="Arial" charset="0"/>
                        </a:rPr>
                        <a:t>24.000 Stunden</a:t>
                      </a:r>
                    </a:p>
                  </a:txBody>
                  <a:tcPr marT="45729" marB="45729"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tx2"/>
                    </a:solidFill>
                  </a:tcPr>
                </a:tc>
                <a:tc>
                  <a:txBody>
                    <a:bodyPr/>
                    <a:lstStyle>
                      <a:lvl1pPr algn="l">
                        <a:spcBef>
                          <a:spcPct val="45000"/>
                        </a:spcBef>
                        <a:buSzPct val="55000"/>
                        <a:defRPr>
                          <a:solidFill>
                            <a:schemeClr val="tx1"/>
                          </a:solidFill>
                          <a:latin typeface="Arial" charset="0"/>
                        </a:defRPr>
                      </a:lvl1pPr>
                      <a:lvl2pPr marL="450850" algn="l">
                        <a:buSzPct val="55000"/>
                        <a:defRPr sz="1600">
                          <a:solidFill>
                            <a:schemeClr val="tx1"/>
                          </a:solidFill>
                          <a:latin typeface="Arial" charset="0"/>
                        </a:defRPr>
                      </a:lvl2pPr>
                      <a:lvl3pPr marL="900113" algn="l">
                        <a:buSzPct val="50000"/>
                        <a:defRPr sz="1400">
                          <a:solidFill>
                            <a:schemeClr val="tx1"/>
                          </a:solidFill>
                          <a:latin typeface="Arial" charset="0"/>
                        </a:defRPr>
                      </a:lvl3pPr>
                      <a:lvl4pPr marL="1298575" algn="l">
                        <a:buSzPct val="40000"/>
                        <a:defRPr sz="1400">
                          <a:solidFill>
                            <a:schemeClr val="tx1"/>
                          </a:solidFill>
                          <a:latin typeface="Arial" charset="0"/>
                        </a:defRPr>
                      </a:lvl4pPr>
                      <a:lvl5pPr marL="1658938" algn="l">
                        <a:spcBef>
                          <a:spcPct val="20000"/>
                        </a:spcBef>
                        <a:buSzPct val="40000"/>
                        <a:defRPr sz="1400">
                          <a:solidFill>
                            <a:schemeClr val="tx1"/>
                          </a:solidFill>
                          <a:latin typeface="Arial" charset="0"/>
                        </a:defRPr>
                      </a:lvl5pPr>
                      <a:lvl6pPr marL="2116138" fontAlgn="base">
                        <a:spcBef>
                          <a:spcPct val="20000"/>
                        </a:spcBef>
                        <a:spcAft>
                          <a:spcPct val="0"/>
                        </a:spcAft>
                        <a:buSzPct val="40000"/>
                        <a:defRPr sz="1400">
                          <a:solidFill>
                            <a:schemeClr val="tx1"/>
                          </a:solidFill>
                          <a:latin typeface="Arial" charset="0"/>
                        </a:defRPr>
                      </a:lvl6pPr>
                      <a:lvl7pPr marL="2573338" fontAlgn="base">
                        <a:spcBef>
                          <a:spcPct val="20000"/>
                        </a:spcBef>
                        <a:spcAft>
                          <a:spcPct val="0"/>
                        </a:spcAft>
                        <a:buSzPct val="40000"/>
                        <a:defRPr sz="1400">
                          <a:solidFill>
                            <a:schemeClr val="tx1"/>
                          </a:solidFill>
                          <a:latin typeface="Arial" charset="0"/>
                        </a:defRPr>
                      </a:lvl7pPr>
                      <a:lvl8pPr marL="3030538" fontAlgn="base">
                        <a:spcBef>
                          <a:spcPct val="20000"/>
                        </a:spcBef>
                        <a:spcAft>
                          <a:spcPct val="0"/>
                        </a:spcAft>
                        <a:buSzPct val="40000"/>
                        <a:defRPr sz="1400">
                          <a:solidFill>
                            <a:schemeClr val="tx1"/>
                          </a:solidFill>
                          <a:latin typeface="Arial" charset="0"/>
                        </a:defRPr>
                      </a:lvl8pPr>
                      <a:lvl9pPr marL="3487738" fontAlgn="base">
                        <a:spcBef>
                          <a:spcPct val="20000"/>
                        </a:spcBef>
                        <a:spcAft>
                          <a:spcPct val="0"/>
                        </a:spcAft>
                        <a:buSzPct val="40000"/>
                        <a:defRPr sz="1400">
                          <a:solidFill>
                            <a:schemeClr val="tx1"/>
                          </a:solidFill>
                          <a:latin typeface="Arial" charset="0"/>
                        </a:defRPr>
                      </a:lvl9p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altLang="fr-FR" sz="1000" b="1" i="0" u="none" strike="noStrike" cap="none" normalizeH="0" baseline="0" dirty="0" smtClean="0">
                          <a:ln>
                            <a:noFill/>
                          </a:ln>
                          <a:solidFill>
                            <a:schemeClr val="tx1"/>
                          </a:solidFill>
                          <a:effectLst/>
                          <a:latin typeface="Arial" charset="0"/>
                        </a:rPr>
                        <a:t>Austausch</a:t>
                      </a:r>
                    </a:p>
                  </a:txBody>
                  <a:tcPr marT="45729" marB="45729"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noFill/>
                  </a:tcPr>
                </a:tc>
                <a:tc>
                  <a:txBody>
                    <a:bodyPr/>
                    <a:lstStyle>
                      <a:lvl1pPr algn="l">
                        <a:spcBef>
                          <a:spcPct val="45000"/>
                        </a:spcBef>
                        <a:buSzPct val="55000"/>
                        <a:defRPr>
                          <a:solidFill>
                            <a:schemeClr val="tx1"/>
                          </a:solidFill>
                          <a:latin typeface="Arial" charset="0"/>
                        </a:defRPr>
                      </a:lvl1pPr>
                      <a:lvl2pPr marL="450850" algn="l">
                        <a:buSzPct val="55000"/>
                        <a:defRPr sz="1600">
                          <a:solidFill>
                            <a:schemeClr val="tx1"/>
                          </a:solidFill>
                          <a:latin typeface="Arial" charset="0"/>
                        </a:defRPr>
                      </a:lvl2pPr>
                      <a:lvl3pPr marL="900113" algn="l">
                        <a:buSzPct val="50000"/>
                        <a:defRPr sz="1400">
                          <a:solidFill>
                            <a:schemeClr val="tx1"/>
                          </a:solidFill>
                          <a:latin typeface="Arial" charset="0"/>
                        </a:defRPr>
                      </a:lvl3pPr>
                      <a:lvl4pPr marL="1298575" algn="l">
                        <a:buSzPct val="40000"/>
                        <a:defRPr sz="1400">
                          <a:solidFill>
                            <a:schemeClr val="tx1"/>
                          </a:solidFill>
                          <a:latin typeface="Arial" charset="0"/>
                        </a:defRPr>
                      </a:lvl4pPr>
                      <a:lvl5pPr marL="1658938" algn="l">
                        <a:spcBef>
                          <a:spcPct val="20000"/>
                        </a:spcBef>
                        <a:buSzPct val="40000"/>
                        <a:defRPr sz="1400">
                          <a:solidFill>
                            <a:schemeClr val="tx1"/>
                          </a:solidFill>
                          <a:latin typeface="Arial" charset="0"/>
                        </a:defRPr>
                      </a:lvl5pPr>
                      <a:lvl6pPr marL="2116138" fontAlgn="base">
                        <a:spcBef>
                          <a:spcPct val="20000"/>
                        </a:spcBef>
                        <a:spcAft>
                          <a:spcPct val="0"/>
                        </a:spcAft>
                        <a:buSzPct val="40000"/>
                        <a:defRPr sz="1400">
                          <a:solidFill>
                            <a:schemeClr val="tx1"/>
                          </a:solidFill>
                          <a:latin typeface="Arial" charset="0"/>
                        </a:defRPr>
                      </a:lvl6pPr>
                      <a:lvl7pPr marL="2573338" fontAlgn="base">
                        <a:spcBef>
                          <a:spcPct val="20000"/>
                        </a:spcBef>
                        <a:spcAft>
                          <a:spcPct val="0"/>
                        </a:spcAft>
                        <a:buSzPct val="40000"/>
                        <a:defRPr sz="1400">
                          <a:solidFill>
                            <a:schemeClr val="tx1"/>
                          </a:solidFill>
                          <a:latin typeface="Arial" charset="0"/>
                        </a:defRPr>
                      </a:lvl7pPr>
                      <a:lvl8pPr marL="3030538" fontAlgn="base">
                        <a:spcBef>
                          <a:spcPct val="20000"/>
                        </a:spcBef>
                        <a:spcAft>
                          <a:spcPct val="0"/>
                        </a:spcAft>
                        <a:buSzPct val="40000"/>
                        <a:defRPr sz="1400">
                          <a:solidFill>
                            <a:schemeClr val="tx1"/>
                          </a:solidFill>
                          <a:latin typeface="Arial" charset="0"/>
                        </a:defRPr>
                      </a:lvl8pPr>
                      <a:lvl9pPr marL="3487738" fontAlgn="base">
                        <a:spcBef>
                          <a:spcPct val="20000"/>
                        </a:spcBef>
                        <a:spcAft>
                          <a:spcPct val="0"/>
                        </a:spcAft>
                        <a:buSzPct val="40000"/>
                        <a:defRPr sz="1400">
                          <a:solidFill>
                            <a:schemeClr val="tx1"/>
                          </a:solidFill>
                          <a:latin typeface="Arial" charset="0"/>
                        </a:defRPr>
                      </a:lvl9pPr>
                    </a:lstStyle>
                    <a:p>
                      <a:pPr marL="0" marR="0" lvl="0" indent="0" algn="l" defTabSz="914400" rtl="0" eaLnBrk="1" fontAlgn="base" latinLnBrk="0" hangingPunct="1">
                        <a:lnSpc>
                          <a:spcPct val="100000"/>
                        </a:lnSpc>
                        <a:spcBef>
                          <a:spcPct val="45000"/>
                        </a:spcBef>
                        <a:spcAft>
                          <a:spcPct val="0"/>
                        </a:spcAft>
                        <a:buClrTx/>
                        <a:buSzPct val="55000"/>
                        <a:buFontTx/>
                        <a:buNone/>
                        <a:tabLst/>
                      </a:pPr>
                      <a:r>
                        <a:rPr kumimoji="0" lang="en-GB" altLang="fr-FR" sz="1000" b="1" i="0" u="none" strike="noStrike" cap="none" normalizeH="0" baseline="0" dirty="0" smtClean="0">
                          <a:ln>
                            <a:noFill/>
                          </a:ln>
                          <a:solidFill>
                            <a:schemeClr val="tx1"/>
                          </a:solidFill>
                          <a:effectLst/>
                          <a:latin typeface="Arial" charset="0"/>
                        </a:rPr>
                        <a:t>Austausch</a:t>
                      </a:r>
                    </a:p>
                  </a:txBody>
                  <a:tcPr marT="45729" marB="45729"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557846149"/>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idel-PPT-Template2014">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
      <a:majorFont>
        <a:latin typeface="Arial"/>
        <a:ea typeface=""/>
        <a:cs typeface=""/>
      </a:majorFont>
      <a:minorFont>
        <a:latin typeface="Arial"/>
        <a:ea typeface=""/>
        <a:cs typeface=""/>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70000"/>
                <a:satMod val="350000"/>
              </a:schemeClr>
            </a:gs>
          </a:gsLst>
          <a:path path="circle">
            <a:fillToRect l="51000" t="-20000" r="200000" b="100000"/>
          </a:path>
        </a:gradFill>
        <a:blipFill>
          <a:blip xmlns:r="http://schemas.openxmlformats.org/officeDocument/2006/relationships" r:embed="rId1">
            <a:duotone>
              <a:schemeClr val="phClr">
                <a:shade val="25000"/>
                <a:satMod val="350000"/>
              </a:schemeClr>
              <a:schemeClr val="phClr">
                <a:tint val="83000"/>
                <a:satMod val="115000"/>
              </a:schemeClr>
            </a:duotone>
          </a:blip>
          <a:tile tx="0" ty="0" sx="120000" sy="120000" flip="xy" algn="t"/>
        </a:blipFill>
      </a:bgFillStyleLst>
    </a:fmtScheme>
  </a:themeElements>
  <a:objectDefaults>
    <a:spDef>
      <a:spPr>
        <a:solidFill>
          <a:schemeClr val="bg2"/>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buClr>
            <a:schemeClr val="accent4"/>
          </a:buClr>
          <a:defRPr sz="1400" dirty="0" err="1" smtClean="0"/>
        </a:defPPr>
      </a:lstStyle>
    </a:txDef>
  </a:objectDefaults>
  <a:extraClrSchemeLst/>
</a:theme>
</file>

<file path=ppt/theme/theme2.xml><?xml version="1.0" encoding="utf-8"?>
<a:theme xmlns:a="http://schemas.openxmlformats.org/drawingml/2006/main" name="Sidel Template 2013">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
      <a:majorFont>
        <a:latin typeface="Arial"/>
        <a:ea typeface=""/>
        <a:cs typeface=""/>
      </a:majorFont>
      <a:minorFont>
        <a:latin typeface="Arial"/>
        <a:ea typeface=""/>
        <a:cs typeface=""/>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70000"/>
                <a:satMod val="350000"/>
              </a:schemeClr>
            </a:gs>
          </a:gsLst>
          <a:path path="circle">
            <a:fillToRect l="51000" t="-20000" r="200000" b="100000"/>
          </a:path>
        </a:gradFill>
        <a:blipFill>
          <a:blip xmlns:r="http://schemas.openxmlformats.org/officeDocument/2006/relationships" r:embed="rId1">
            <a:duotone>
              <a:schemeClr val="phClr">
                <a:shade val="25000"/>
                <a:satMod val="350000"/>
              </a:schemeClr>
              <a:schemeClr val="phClr">
                <a:tint val="83000"/>
                <a:satMod val="115000"/>
              </a:schemeClr>
            </a:duotone>
          </a:blip>
          <a:tile tx="0" ty="0" sx="120000" sy="120000" flip="xy" algn="t"/>
        </a:blipFill>
      </a:bgFillStyleLst>
    </a:fmtScheme>
  </a:themeElements>
  <a:objectDefaults>
    <a:spDef>
      <a:spPr>
        <a:solidFill>
          <a:schemeClr val="bg2"/>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buClr>
            <a:schemeClr val="accent4"/>
          </a:buClr>
          <a:defRPr sz="1400" dirty="0" err="1" smtClean="0"/>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Sidel-PPT-Template2014</Template>
  <TotalTime>0</TotalTime>
  <Words>91</Words>
  <Application>Microsoft Office PowerPoint</Application>
  <PresentationFormat>On-screen Show (4:3)</PresentationFormat>
  <Paragraphs>31</Paragraphs>
  <Slides>1</Slides>
  <Notes>0</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1</vt:i4>
      </vt:variant>
    </vt:vector>
  </HeadingPairs>
  <TitlesOfParts>
    <vt:vector size="8" baseType="lpstr">
      <vt:lpstr>ＭＳ Ｐゴシック</vt:lpstr>
      <vt:lpstr>Arial</vt:lpstr>
      <vt:lpstr>Calibri</vt:lpstr>
      <vt:lpstr>Wingdings</vt:lpstr>
      <vt:lpstr>Sidel-PPT-Template2014</vt:lpstr>
      <vt:lpstr>Sidel Template 2013</vt:lpstr>
      <vt:lpstr>think-cell Folie</vt:lpstr>
      <vt:lpstr>Geringere Wartungskosten an der Spindelkette </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2015-09-03T12:46:44Z</dcterms:created>
  <dcterms:modified xsi:type="dcterms:W3CDTF">2015-09-03T13:20:53Z</dcterms:modified>
</cp:coreProperties>
</file>