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47.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57" r:id="rId1"/>
    <p:sldMasterId id="2147483665" r:id="rId2"/>
    <p:sldMasterId id="2147483675" r:id="rId3"/>
  </p:sldMasterIdLst>
  <p:notesMasterIdLst>
    <p:notesMasterId r:id="rId5"/>
  </p:notesMasterIdLst>
  <p:handoutMasterIdLst>
    <p:handoutMasterId r:id="rId6"/>
  </p:handoutMasterIdLst>
  <p:sldIdLst>
    <p:sldId id="331" r:id="rId4"/>
  </p:sldIdLst>
  <p:sldSz cx="9144000" cy="6858000" type="screen4x3"/>
  <p:notesSz cx="6858000" cy="9144000"/>
  <p:custDataLst>
    <p:tags r:id="rId7"/>
  </p:custDataLst>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450">
          <p15:clr>
            <a:srgbClr val="A4A3A4"/>
          </p15:clr>
        </p15:guide>
        <p15:guide id="2" orient="horz" pos="936">
          <p15:clr>
            <a:srgbClr val="A4A3A4"/>
          </p15:clr>
        </p15:guide>
        <p15:guide id="3" orient="horz" pos="4029">
          <p15:clr>
            <a:srgbClr val="A4A3A4"/>
          </p15:clr>
        </p15:guide>
        <p15:guide id="4" orient="horz" pos="4171">
          <p15:clr>
            <a:srgbClr val="A4A3A4"/>
          </p15:clr>
        </p15:guide>
        <p15:guide id="5" orient="horz" pos="3768">
          <p15:clr>
            <a:srgbClr val="A4A3A4"/>
          </p15:clr>
        </p15:guide>
        <p15:guide id="6" orient="horz" pos="3012">
          <p15:clr>
            <a:srgbClr val="A4A3A4"/>
          </p15:clr>
        </p15:guide>
        <p15:guide id="7" pos="204">
          <p15:clr>
            <a:srgbClr val="A4A3A4"/>
          </p15:clr>
        </p15:guide>
        <p15:guide id="8" pos="5556">
          <p15:clr>
            <a:srgbClr val="A4A3A4"/>
          </p15:clr>
        </p15:guide>
        <p15:guide id="9" pos="4789">
          <p15:clr>
            <a:srgbClr val="A4A3A4"/>
          </p15:clr>
        </p15:guide>
        <p15:guide id="10" pos="412">
          <p15:clr>
            <a:srgbClr val="A4A3A4"/>
          </p15:clr>
        </p15:guide>
        <p15:guide id="11" pos="292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3D20"/>
    <a:srgbClr val="003382"/>
    <a:srgbClr val="669914"/>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8024" autoAdjust="0"/>
  </p:normalViewPr>
  <p:slideViewPr>
    <p:cSldViewPr snapToGrid="0" snapToObjects="1">
      <p:cViewPr varScale="1">
        <p:scale>
          <a:sx n="88" d="100"/>
          <a:sy n="88" d="100"/>
        </p:scale>
        <p:origin x="1334" y="62"/>
      </p:cViewPr>
      <p:guideLst>
        <p:guide orient="horz" pos="450"/>
        <p:guide orient="horz" pos="936"/>
        <p:guide orient="horz" pos="4029"/>
        <p:guide orient="horz" pos="4171"/>
        <p:guide orient="horz" pos="3768"/>
        <p:guide orient="horz" pos="3012"/>
        <p:guide pos="204"/>
        <p:guide pos="5556"/>
        <p:guide pos="4789"/>
        <p:guide pos="412"/>
        <p:guide pos="292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4" d="100"/>
          <a:sy n="84" d="100"/>
        </p:scale>
        <p:origin x="105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tags" Target="tags/tag1.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8F88C59-319B-4332-9A1D-2A62CFCB00D8}" type="datetimeFigureOut">
              <a:rPr lang="en-US" smtClean="0"/>
              <a:pPr/>
              <a:t>2/25/2019</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B16A41B8-7DC3-4DB6-84E4-E105629EAA36}" type="slidenum">
              <a:rPr lang="en-US" smtClean="0"/>
              <a:pPr/>
              <a:t>‹#›</a:t>
            </a:fld>
            <a:endParaRPr lang="en-US" dirty="0"/>
          </a:p>
        </p:txBody>
      </p:sp>
    </p:spTree>
    <p:extLst>
      <p:ext uri="{BB962C8B-B14F-4D97-AF65-F5344CB8AC3E}">
        <p14:creationId xmlns:p14="http://schemas.microsoft.com/office/powerpoint/2010/main" val="21224067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GB" dirty="0"/>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968B300D-05F0-4B43-940D-46DED5A791AD}" type="datetimeFigureOut">
              <a:rPr lang="en-GB" smtClean="0"/>
              <a:pPr/>
              <a:t>25/02/2019</a:t>
            </a:fld>
            <a:endParaRPr lang="en-GB"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GB" dirty="0"/>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9B26CD33-4337-4529-948A-94F6960B2374}" type="slidenum">
              <a:rPr lang="en-GB" smtClean="0"/>
              <a:pPr/>
              <a:t>‹#›</a:t>
            </a:fld>
            <a:endParaRPr lang="en-GB" dirty="0"/>
          </a:p>
        </p:txBody>
      </p:sp>
    </p:spTree>
    <p:extLst>
      <p:ext uri="{BB962C8B-B14F-4D97-AF65-F5344CB8AC3E}">
        <p14:creationId xmlns:p14="http://schemas.microsoft.com/office/powerpoint/2010/main" val="2380675670"/>
      </p:ext>
    </p:extLst>
  </p:cSld>
  <p:clrMap bg1="lt1" tx1="dk1" bg2="lt2" tx2="dk2" accent1="accent1" accent2="accent2" accent3="accent3" accent4="accent4" accent5="accent5" accent6="accent6" hlink="hlink" folHlink="folHlink"/>
  <p:hf hdr="0" ftr="0" dt="0"/>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oleObject" Target="../embeddings/oleObject3.bin"/><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1.png"/><Relationship Id="rId2" Type="http://schemas.openxmlformats.org/officeDocument/2006/relationships/tags" Target="../tags/tag13.xml"/><Relationship Id="rId1" Type="http://schemas.openxmlformats.org/officeDocument/2006/relationships/vmlDrawing" Target="../drawings/vmlDrawing9.vml"/><Relationship Id="rId6" Type="http://schemas.openxmlformats.org/officeDocument/2006/relationships/image" Target="../media/image6.emf"/><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8.xml"/><Relationship Id="rId7" Type="http://schemas.openxmlformats.org/officeDocument/2006/relationships/image" Target="../media/image12.png"/><Relationship Id="rId2" Type="http://schemas.openxmlformats.org/officeDocument/2006/relationships/tags" Target="../tags/tag17.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6.emf"/><Relationship Id="rId2" Type="http://schemas.openxmlformats.org/officeDocument/2006/relationships/tags" Target="../tags/tag19.xml"/><Relationship Id="rId1" Type="http://schemas.openxmlformats.org/officeDocument/2006/relationships/vmlDrawing" Target="../drawings/vmlDrawing12.vml"/><Relationship Id="rId6" Type="http://schemas.openxmlformats.org/officeDocument/2006/relationships/oleObject" Target="../embeddings/oleObject15.bin"/><Relationship Id="rId5" Type="http://schemas.openxmlformats.org/officeDocument/2006/relationships/image" Target="../media/image14.jpg"/><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6.emf"/><Relationship Id="rId2" Type="http://schemas.openxmlformats.org/officeDocument/2006/relationships/tags" Target="../tags/tag21.xml"/><Relationship Id="rId1" Type="http://schemas.openxmlformats.org/officeDocument/2006/relationships/vmlDrawing" Target="../drawings/vmlDrawing13.vml"/><Relationship Id="rId6" Type="http://schemas.openxmlformats.org/officeDocument/2006/relationships/oleObject" Target="../embeddings/oleObject16.bin"/><Relationship Id="rId5" Type="http://schemas.openxmlformats.org/officeDocument/2006/relationships/image" Target="../media/image15.png"/><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6.png"/><Relationship Id="rId2" Type="http://schemas.openxmlformats.org/officeDocument/2006/relationships/tags" Target="../tags/tag23.xml"/><Relationship Id="rId1" Type="http://schemas.openxmlformats.org/officeDocument/2006/relationships/vmlDrawing" Target="../drawings/vmlDrawing14.vml"/><Relationship Id="rId6" Type="http://schemas.openxmlformats.org/officeDocument/2006/relationships/image" Target="../media/image6.emf"/><Relationship Id="rId5" Type="http://schemas.openxmlformats.org/officeDocument/2006/relationships/oleObject" Target="../embeddings/oleObject17.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vmlDrawing" Target="../drawings/vmlDrawing15.vml"/><Relationship Id="rId6" Type="http://schemas.openxmlformats.org/officeDocument/2006/relationships/image" Target="../media/image6.emf"/><Relationship Id="rId5" Type="http://schemas.openxmlformats.org/officeDocument/2006/relationships/oleObject" Target="../embeddings/oleObject18.bin"/><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6.emf"/><Relationship Id="rId2" Type="http://schemas.openxmlformats.org/officeDocument/2006/relationships/tags" Target="../tags/tag29.xml"/><Relationship Id="rId1" Type="http://schemas.openxmlformats.org/officeDocument/2006/relationships/vmlDrawing" Target="../drawings/vmlDrawing17.vml"/><Relationship Id="rId6" Type="http://schemas.openxmlformats.org/officeDocument/2006/relationships/oleObject" Target="../embeddings/oleObject20.bin"/><Relationship Id="rId5" Type="http://schemas.openxmlformats.org/officeDocument/2006/relationships/image" Target="../media/image9.png"/><Relationship Id="rId4"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0.png"/><Relationship Id="rId2" Type="http://schemas.openxmlformats.org/officeDocument/2006/relationships/tags" Target="../tags/tag31.xml"/><Relationship Id="rId1" Type="http://schemas.openxmlformats.org/officeDocument/2006/relationships/vmlDrawing" Target="../drawings/vmlDrawing18.vml"/><Relationship Id="rId6" Type="http://schemas.openxmlformats.org/officeDocument/2006/relationships/image" Target="../media/image6.emf"/><Relationship Id="rId5" Type="http://schemas.openxmlformats.org/officeDocument/2006/relationships/oleObject" Target="../embeddings/oleObject21.bin"/><Relationship Id="rId4"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11.png"/><Relationship Id="rId2" Type="http://schemas.openxmlformats.org/officeDocument/2006/relationships/tags" Target="../tags/tag33.xml"/><Relationship Id="rId1" Type="http://schemas.openxmlformats.org/officeDocument/2006/relationships/vmlDrawing" Target="../drawings/vmlDrawing19.vml"/><Relationship Id="rId6" Type="http://schemas.openxmlformats.org/officeDocument/2006/relationships/image" Target="../media/image6.emf"/><Relationship Id="rId5" Type="http://schemas.openxmlformats.org/officeDocument/2006/relationships/oleObject" Target="../embeddings/oleObject22.bin"/><Relationship Id="rId4"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vmlDrawing" Target="../drawings/vmlDrawing20.vml"/><Relationship Id="rId6" Type="http://schemas.openxmlformats.org/officeDocument/2006/relationships/image" Target="../media/image6.emf"/><Relationship Id="rId5" Type="http://schemas.openxmlformats.org/officeDocument/2006/relationships/oleObject" Target="../embeddings/oleObject23.bin"/><Relationship Id="rId4"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8.xml"/><Relationship Id="rId7" Type="http://schemas.openxmlformats.org/officeDocument/2006/relationships/image" Target="../media/image12.png"/><Relationship Id="rId2" Type="http://schemas.openxmlformats.org/officeDocument/2006/relationships/tags" Target="../tags/tag37.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6.emf"/><Relationship Id="rId2" Type="http://schemas.openxmlformats.org/officeDocument/2006/relationships/tags" Target="../tags/tag39.xml"/><Relationship Id="rId1" Type="http://schemas.openxmlformats.org/officeDocument/2006/relationships/vmlDrawing" Target="../drawings/vmlDrawing22.vml"/><Relationship Id="rId6" Type="http://schemas.openxmlformats.org/officeDocument/2006/relationships/oleObject" Target="../embeddings/oleObject25.bin"/><Relationship Id="rId5" Type="http://schemas.openxmlformats.org/officeDocument/2006/relationships/image" Target="../media/image14.jpg"/><Relationship Id="rId4"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6.emf"/><Relationship Id="rId2" Type="http://schemas.openxmlformats.org/officeDocument/2006/relationships/tags" Target="../tags/tag41.xml"/><Relationship Id="rId1" Type="http://schemas.openxmlformats.org/officeDocument/2006/relationships/vmlDrawing" Target="../drawings/vmlDrawing23.vml"/><Relationship Id="rId6" Type="http://schemas.openxmlformats.org/officeDocument/2006/relationships/oleObject" Target="../embeddings/oleObject26.bin"/><Relationship Id="rId5" Type="http://schemas.openxmlformats.org/officeDocument/2006/relationships/image" Target="../media/image15.png"/><Relationship Id="rId4"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6.png"/><Relationship Id="rId2" Type="http://schemas.openxmlformats.org/officeDocument/2006/relationships/tags" Target="../tags/tag43.xml"/><Relationship Id="rId1" Type="http://schemas.openxmlformats.org/officeDocument/2006/relationships/vmlDrawing" Target="../drawings/vmlDrawing24.vml"/><Relationship Id="rId6" Type="http://schemas.openxmlformats.org/officeDocument/2006/relationships/image" Target="../media/image6.emf"/><Relationship Id="rId5" Type="http://schemas.openxmlformats.org/officeDocument/2006/relationships/oleObject" Target="../embeddings/oleObject27.bin"/><Relationship Id="rId4"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vmlDrawing" Target="../drawings/vmlDrawing25.vml"/><Relationship Id="rId6" Type="http://schemas.openxmlformats.org/officeDocument/2006/relationships/image" Target="../media/image6.emf"/><Relationship Id="rId5" Type="http://schemas.openxmlformats.org/officeDocument/2006/relationships/oleObject" Target="../embeddings/oleObject28.bin"/><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oleObject" Target="../embeddings/oleObject8.bin"/><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6.emf"/><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image" Target="../media/image9.png"/><Relationship Id="rId4"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0.png"/><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6.emf"/><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bg>
      <p:bgPr>
        <a:solidFill>
          <a:schemeClr val="bg1"/>
        </a:solidFill>
        <a:effectLst/>
      </p:bgPr>
    </p:bg>
    <p:spTree>
      <p:nvGrpSpPr>
        <p:cNvPr id="1" name=""/>
        <p:cNvGrpSpPr/>
        <p:nvPr/>
      </p:nvGrpSpPr>
      <p:grpSpPr>
        <a:xfrm>
          <a:off x="0" y="0"/>
          <a:ext cx="0" cy="0"/>
          <a:chOff x="0" y="0"/>
          <a:chExt cx="0" cy="0"/>
        </a:xfrm>
      </p:grpSpPr>
      <p:grpSp>
        <p:nvGrpSpPr>
          <p:cNvPr id="14" name="Group 13"/>
          <p:cNvGrpSpPr>
            <a:grpSpLocks/>
          </p:cNvGrpSpPr>
          <p:nvPr/>
        </p:nvGrpSpPr>
        <p:grpSpPr bwMode="auto">
          <a:xfrm>
            <a:off x="0" y="8965"/>
            <a:ext cx="9144000" cy="6858000"/>
            <a:chOff x="1723" y="0"/>
            <a:chExt cx="683" cy="4179"/>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21" name="Rectangle 12"/>
            <p:cNvSpPr>
              <a:spLocks noChangeArrowheads="1"/>
            </p:cNvSpPr>
            <p:nvPr/>
          </p:nvSpPr>
          <p:spPr bwMode="auto">
            <a:xfrm rot="10800000">
              <a:off x="1723" y="2235"/>
              <a:ext cx="683" cy="1944"/>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9850725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30" name="think-cell Folie" r:id="rId4" imgW="270" imgH="270" progId="TCLayout.ActiveDocument.1">
                  <p:embed/>
                </p:oleObj>
              </mc:Choice>
              <mc:Fallback>
                <p:oleObj name="think-cell Folie" r:id="rId4" imgW="270" imgH="270" progId="TCLayout.ActiveDocument.1">
                  <p:embed/>
                  <p:pic>
                    <p:nvPicPr>
                      <p:cNvPr id="0"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Rectangle 2"/>
          <p:cNvSpPr>
            <a:spLocks noGrp="1" noChangeArrowheads="1"/>
          </p:cNvSpPr>
          <p:nvPr>
            <p:ph type="ctrTitle" hasCustomPrompt="1"/>
          </p:nvPr>
        </p:nvSpPr>
        <p:spPr bwMode="gray">
          <a:xfrm>
            <a:off x="631074" y="599645"/>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156101"/>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dirty="0"/>
              <a:t>Click to edit Master text styles</a:t>
            </a:r>
          </a:p>
        </p:txBody>
      </p:sp>
      <p:pic>
        <p:nvPicPr>
          <p:cNvPr id="13"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p:cNvSpPr>
          <p:nvPr userDrawn="1"/>
        </p:nvSpPr>
        <p:spPr bwMode="gray">
          <a:xfrm>
            <a:off x="631074"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buFontTx/>
              <a:buNone/>
            </a:pPr>
            <a:r>
              <a:rPr lang="en-GB" sz="1000" b="1" noProof="0" dirty="0" err="1">
                <a:solidFill>
                  <a:srgbClr val="FFFFFF"/>
                </a:solidFill>
              </a:rPr>
              <a:t>sidel.com</a:t>
            </a:r>
            <a:endParaRPr lang="en-GB" sz="1000" b="1" noProof="0" dirty="0">
              <a:solidFill>
                <a:srgbClr val="FFFFFF"/>
              </a:solidFill>
            </a:endParaRPr>
          </a:p>
        </p:txBody>
      </p:sp>
      <p:graphicFrame>
        <p:nvGraphicFramePr>
          <p:cNvPr id="18" name="Object 1" hidden="1"/>
          <p:cNvGraphicFramePr>
            <a:graphicFrameLocks noChangeAspect="1"/>
          </p:cNvGraphicFramePr>
          <p:nvPr userDrawn="1">
            <p:extLst>
              <p:ext uri="{D42A27DB-BD31-4B8C-83A1-F6EECF244321}">
                <p14:modId xmlns:p14="http://schemas.microsoft.com/office/powerpoint/2010/main" val="36966405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31" name="think-cell Folie" r:id="rId7" imgW="270" imgH="270" progId="TCLayout.ActiveDocument.1">
                  <p:embed/>
                </p:oleObj>
              </mc:Choice>
              <mc:Fallback>
                <p:oleObj name="think-cell Folie" r:id="rId7" imgW="270" imgH="270" progId="TCLayout.ActiveDocument.1">
                  <p:embed/>
                  <p:pic>
                    <p:nvPicPr>
                      <p:cNvPr id="0"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9" name="Picture 19"/>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a:spLocks/>
          </p:cNvSpPr>
          <p:nvPr userDrawn="1"/>
        </p:nvSpPr>
        <p:spPr bwMode="gray">
          <a:xfrm>
            <a:off x="631074"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buFontTx/>
              <a:buNone/>
            </a:pPr>
            <a:r>
              <a:rPr lang="en-GB" sz="1000" b="1" noProof="0" dirty="0" err="1">
                <a:solidFill>
                  <a:srgbClr val="FFFFFF"/>
                </a:solidFill>
              </a:rPr>
              <a:t>sidel.com</a:t>
            </a:r>
            <a:endParaRPr lang="en-GB" sz="1000" b="1" noProof="0" dirty="0">
              <a:solidFill>
                <a:srgbClr val="FFFFFF"/>
              </a:solidFil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27"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2857562735"/>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51"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2171496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54275"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53461088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299"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667300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323"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777330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47"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825939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371"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3828229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42"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365541293"/>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466"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497613601"/>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490"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424561319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Tree>
    <p:extLst>
      <p:ext uri="{BB962C8B-B14F-4D97-AF65-F5344CB8AC3E}">
        <p14:creationId xmlns:p14="http://schemas.microsoft.com/office/powerpoint/2010/main" val="171619560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14"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4233960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65538"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102197426"/>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62"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3987267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586"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620307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10"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35178745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34"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333849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
        <p:nvSpPr>
          <p:cNvPr id="7" name="Inhaltsplatzhalter 3"/>
          <p:cNvSpPr>
            <a:spLocks noGrp="1"/>
          </p:cNvSpPr>
          <p:nvPr>
            <p:ph sz="quarter" idx="10" hasCustomPrompt="1"/>
          </p:nvPr>
        </p:nvSpPr>
        <p:spPr>
          <a:xfrm>
            <a:off x="648000" y="1485900"/>
            <a:ext cx="8065788" cy="4408488"/>
          </a:xfrm>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52103589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8166100" cy="516847"/>
          </a:xfrm>
          <a:prstGeom prst="rect">
            <a:avLst/>
          </a:prstGeom>
        </p:spPr>
        <p:txBody>
          <a:bodyPr/>
          <a:lstStyle>
            <a:lvl1pPr>
              <a:defRPr/>
            </a:lvl1pPr>
          </a:lstStyle>
          <a:p>
            <a:r>
              <a:rPr lang="en-GB" dirty="0"/>
              <a:t>Click to edit master title style</a:t>
            </a:r>
          </a:p>
        </p:txBody>
      </p:sp>
      <p:sp>
        <p:nvSpPr>
          <p:cNvPr id="9" name="Text Placeholder 8"/>
          <p:cNvSpPr>
            <a:spLocks noGrp="1"/>
          </p:cNvSpPr>
          <p:nvPr>
            <p:ph type="body" sz="quarter" idx="10" hasCustomPrompt="1"/>
          </p:nvPr>
        </p:nvSpPr>
        <p:spPr>
          <a:xfrm>
            <a:off x="648000" y="864160"/>
            <a:ext cx="8172052" cy="353943"/>
          </a:xfrm>
          <a:prstGeom prst="rect">
            <a:avLst/>
          </a:prstGeom>
        </p:spPr>
        <p:txBody>
          <a:bodyPr wrap="square">
            <a:spAutoFit/>
          </a:bodyPr>
          <a:lstStyle>
            <a:lvl1pPr>
              <a:defRPr lang="fr-FR" sz="2300" b="1" cap="none" baseline="0" noProof="1" dirty="0" smtClean="0">
                <a:solidFill>
                  <a:srgbClr val="003382"/>
                </a:solidFill>
                <a:effectLst/>
                <a:latin typeface="+mj-lt"/>
                <a:ea typeface="+mj-ea"/>
                <a:cs typeface="+mj-cs"/>
              </a:defRPr>
            </a:lvl1pPr>
          </a:lstStyle>
          <a:p>
            <a:pPr lvl="0"/>
            <a:r>
              <a:rPr lang="en-GB" dirty="0"/>
              <a:t>Click to edit Master text styles</a:t>
            </a:r>
          </a:p>
        </p:txBody>
      </p:sp>
      <p:sp>
        <p:nvSpPr>
          <p:cNvPr id="5" name="Inhaltsplatzhalter 3"/>
          <p:cNvSpPr>
            <a:spLocks noGrp="1"/>
          </p:cNvSpPr>
          <p:nvPr>
            <p:ph sz="quarter" idx="11" hasCustomPrompt="1"/>
          </p:nvPr>
        </p:nvSpPr>
        <p:spPr>
          <a:xfrm>
            <a:off x="648000" y="1485900"/>
            <a:ext cx="8065788" cy="4408488"/>
          </a:xfrm>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22504677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8240714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54" name="think-cell Folie" r:id="rId4" imgW="270" imgH="270" progId="TCLayout.ActiveDocument.1">
                  <p:embed/>
                </p:oleObj>
              </mc:Choice>
              <mc:Fallback>
                <p:oleObj name="think-cell Folie" r:id="rId4" imgW="270" imgH="270" progId="TCLayout.ActiveDocument.1">
                  <p:embed/>
                  <p:pic>
                    <p:nvPicPr>
                      <p:cNvPr id="0"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599603"/>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dirty="0"/>
              <a:t>Click to edit Master text styles</a:t>
            </a:r>
          </a:p>
        </p:txBody>
      </p:sp>
      <p:grpSp>
        <p:nvGrpSpPr>
          <p:cNvPr id="12" name="Group 7"/>
          <p:cNvGrpSpPr>
            <a:grpSpLocks/>
          </p:cNvGrpSpPr>
          <p:nvPr/>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aphicFrame>
        <p:nvGraphicFramePr>
          <p:cNvPr id="9" name="Object 1" hidden="1"/>
          <p:cNvGraphicFramePr>
            <a:graphicFrameLocks noChangeAspect="1"/>
          </p:cNvGraphicFramePr>
          <p:nvPr userDrawn="1">
            <p:extLst>
              <p:ext uri="{D42A27DB-BD31-4B8C-83A1-F6EECF244321}">
                <p14:modId xmlns:p14="http://schemas.microsoft.com/office/powerpoint/2010/main" val="5596140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55" name="think-cell Folie" r:id="rId6" imgW="270" imgH="270" progId="TCLayout.ActiveDocument.1">
                  <p:embed/>
                </p:oleObj>
              </mc:Choice>
              <mc:Fallback>
                <p:oleObj name="think-cell Folie" r:id="rId6" imgW="270" imgH="270" progId="TCLayout.ActiveDocument.1">
                  <p:embed/>
                  <p:pic>
                    <p:nvPicPr>
                      <p:cNvPr id="0"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 name="Group 7"/>
          <p:cNvGrpSpPr>
            <a:grpSpLocks/>
          </p:cNvGrpSpPr>
          <p:nvPr userDrawn="1"/>
        </p:nvGrpSpPr>
        <p:grpSpPr bwMode="auto">
          <a:xfrm>
            <a:off x="7777163" y="6526213"/>
            <a:ext cx="863600" cy="236537"/>
            <a:chOff x="1005" y="1644"/>
            <a:chExt cx="3749" cy="1030"/>
          </a:xfrm>
          <a:solidFill>
            <a:schemeClr val="bg1"/>
          </a:solidFill>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8984922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Breaker slide">
    <p:bg>
      <p:bgPr>
        <a:solidFill>
          <a:schemeClr val="bg1"/>
        </a:solidFill>
        <a:effectLst/>
      </p:bgPr>
    </p:bg>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2775164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56" name="think-cell Folie" r:id="rId5" imgW="270" imgH="270" progId="TCLayout.ActiveDocument.1">
                  <p:embed/>
                </p:oleObj>
              </mc:Choice>
              <mc:Fallback>
                <p:oleObj name="think-cell Folie" r:id="rId5" imgW="270" imgH="270" progId="TCLayout.ActiveDocument.1">
                  <p:embed/>
                  <p:pic>
                    <p:nvPicPr>
                      <p:cNvPr id="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590638"/>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rgbClr val="00338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rgbClr val="003382"/>
                </a:solidFill>
              </a:defRPr>
            </a:lvl1pPr>
          </a:lstStyle>
          <a:p>
            <a:pPr lvl="0"/>
            <a:r>
              <a:rPr lang="en-GB" dirty="0"/>
              <a:t>Click to edit Master text styles</a:t>
            </a:r>
          </a:p>
        </p:txBody>
      </p:sp>
      <p:grpSp>
        <p:nvGrpSpPr>
          <p:cNvPr id="12" name="Group 7"/>
          <p:cNvGrpSpPr>
            <a:grpSpLocks/>
          </p:cNvGrpSpPr>
          <p:nvPr/>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8" name="Group 7"/>
          <p:cNvGrpSpPr>
            <a:grpSpLocks/>
          </p:cNvGrpSpPr>
          <p:nvPr/>
        </p:nvGrpSpPr>
        <p:grpSpPr bwMode="auto">
          <a:xfrm>
            <a:off x="7777158" y="6526208"/>
            <a:ext cx="863600" cy="236537"/>
            <a:chOff x="1005" y="1644"/>
            <a:chExt cx="3749" cy="1030"/>
          </a:xfrm>
        </p:grpSpPr>
        <p:sp>
          <p:nvSpPr>
            <p:cNvPr id="19"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34201576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hankyou Slide">
    <p:bg>
      <p:bgPr>
        <a:solidFill>
          <a:schemeClr val="bg1"/>
        </a:solidFill>
        <a:effectLst/>
      </p:bgPr>
    </p:bg>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17" name="Rectangle 12"/>
            <p:cNvSpPr>
              <a:spLocks noChangeArrowheads="1"/>
            </p:cNvSpPr>
            <p:nvPr/>
          </p:nvSpPr>
          <p:spPr bwMode="auto">
            <a:xfrm rot="10800000">
              <a:off x="1723" y="2235"/>
              <a:ext cx="683" cy="2085"/>
            </a:xfrm>
            <a:prstGeom prst="rect">
              <a:avLst/>
            </a:prstGeom>
            <a:grpFill/>
            <a:ln w="12700">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pic>
        <p:nvPicPr>
          <p:cNvPr id="19"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40465900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102" name="think-cell Folie" r:id="rId5" imgW="270" imgH="270" progId="TCLayout.ActiveDocument.1">
                  <p:embed/>
                </p:oleObj>
              </mc:Choice>
              <mc:Fallback>
                <p:oleObj name="think-cell Folie" r:id="rId5" imgW="270" imgH="270" progId="TCLayout.ActiveDocument.1">
                  <p:embed/>
                  <p:pic>
                    <p:nvPicPr>
                      <p:cNvPr id="0" name="Picture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itle 1"/>
          <p:cNvSpPr>
            <a:spLocks/>
          </p:cNvSpPr>
          <p:nvPr/>
        </p:nvSpPr>
        <p:spPr bwMode="gray">
          <a:xfrm>
            <a:off x="633546"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1000" b="1" dirty="0" err="1">
                <a:solidFill>
                  <a:srgbClr val="FFFFFF"/>
                </a:solidFill>
              </a:rPr>
              <a:t>sidel.com</a:t>
            </a:r>
            <a:endParaRPr lang="en-GB" sz="1000" b="1" dirty="0">
              <a:solidFill>
                <a:srgbClr val="FFFFFF"/>
              </a:solidFill>
            </a:endParaRPr>
          </a:p>
        </p:txBody>
      </p:sp>
      <p:sp>
        <p:nvSpPr>
          <p:cNvPr id="20" name="Title 1"/>
          <p:cNvSpPr>
            <a:spLocks/>
          </p:cNvSpPr>
          <p:nvPr/>
        </p:nvSpPr>
        <p:spPr bwMode="gray">
          <a:xfrm>
            <a:off x="650875" y="6196015"/>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
        <p:nvSpPr>
          <p:cNvPr id="11" name="Rectangle 2"/>
          <p:cNvSpPr txBox="1">
            <a:spLocks noChangeArrowheads="1"/>
          </p:cNvSpPr>
          <p:nvPr/>
        </p:nvSpPr>
        <p:spPr>
          <a:xfrm>
            <a:off x="647700" y="1510225"/>
            <a:ext cx="79883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GB" sz="4000" dirty="0">
                <a:solidFill>
                  <a:srgbClr val="003382"/>
                </a:solidFill>
              </a:rPr>
              <a:t>Thank you!</a:t>
            </a:r>
          </a:p>
        </p:txBody>
      </p:sp>
      <p:sp>
        <p:nvSpPr>
          <p:cNvPr id="3" name="ZoneTexte 2"/>
          <p:cNvSpPr txBox="1"/>
          <p:nvPr/>
        </p:nvSpPr>
        <p:spPr>
          <a:xfrm>
            <a:off x="7605713" y="760503"/>
            <a:ext cx="1108075" cy="5062922"/>
          </a:xfrm>
          <a:prstGeom prst="rect">
            <a:avLst/>
          </a:prstGeom>
          <a:noFill/>
        </p:spPr>
        <p:txBody>
          <a:bodyPr wrap="square" lIns="0" tIns="0" rIns="0" bIns="0" rtlCol="0">
            <a:spAutoFit/>
          </a:bodyPr>
          <a:lstStyle/>
          <a:p>
            <a:endParaRPr lang="en-GB" sz="700" dirty="0"/>
          </a:p>
          <a:p>
            <a:r>
              <a:rPr lang="en-GB" sz="700" dirty="0"/>
              <a:t>Our purpose is to help brands protect the product inside, preserve the planet outside and touch the lives of  millions of people every day.</a:t>
            </a:r>
            <a:br>
              <a:rPr lang="en-GB" sz="700" dirty="0"/>
            </a:br>
            <a:br>
              <a:rPr lang="en-GB" sz="700" dirty="0"/>
            </a:br>
            <a:r>
              <a:rPr lang="en-GB" sz="700" dirty="0"/>
              <a:t>We do so by offering complete and modular PET packaging solutions, including people, services and equipment.</a:t>
            </a:r>
            <a:br>
              <a:rPr lang="en-GB" sz="700" dirty="0"/>
            </a:br>
            <a:br>
              <a:rPr lang="en-GB" sz="700" dirty="0"/>
            </a:br>
            <a:r>
              <a:rPr lang="en-GB" sz="700" dirty="0" err="1"/>
              <a:t>Sidel</a:t>
            </a:r>
            <a:r>
              <a:rPr lang="en-GB" sz="700" dirty="0"/>
              <a:t> has over 160 years of industrial experience. With 30,000 machines installed in more than 190 nations, we have been helping producers fill beverage bottles for over 80 years, blow them for more than 50 and label them for more than 35. We have 40 years of aseptic packaging expertise, and were one of the first companies to introduce PET bottles to the beverage industry over </a:t>
            </a:r>
            <a:br>
              <a:rPr lang="en-GB" sz="700" dirty="0"/>
            </a:br>
            <a:r>
              <a:rPr lang="en-GB" sz="700" dirty="0"/>
              <a:t>30 years ago.</a:t>
            </a:r>
          </a:p>
          <a:p>
            <a:endParaRPr lang="en-GB" sz="700" dirty="0"/>
          </a:p>
          <a:p>
            <a:r>
              <a:rPr lang="en-GB" sz="700" dirty="0"/>
              <a:t>Part of the Tetra Laval group and headquartered in Switzerland, </a:t>
            </a:r>
            <a:r>
              <a:rPr lang="en-GB" sz="700" dirty="0" err="1"/>
              <a:t>Sidel</a:t>
            </a:r>
            <a:r>
              <a:rPr lang="en-GB" sz="700" dirty="0"/>
              <a:t> has over 50 office locations, 13 production sites and 7 training centres worldwide. Each of our more than 3,400 employees, spread over five continents, is committed to creating the optimum liquid-packaging solution. </a:t>
            </a:r>
          </a:p>
          <a:p>
            <a:endParaRPr lang="en-GB" sz="700" dirty="0"/>
          </a:p>
          <a:p>
            <a:r>
              <a:rPr lang="en-GB" sz="700" dirty="0"/>
              <a:t>We call it </a:t>
            </a:r>
            <a:r>
              <a:rPr lang="en-GB" sz="700" b="1" dirty="0"/>
              <a:t>A Better Match</a:t>
            </a:r>
            <a:r>
              <a:rPr lang="en-GB" sz="700" dirty="0"/>
              <a:t> - for our world, our customers and ourselves. </a:t>
            </a:r>
          </a:p>
        </p:txBody>
      </p:sp>
      <p:graphicFrame>
        <p:nvGraphicFramePr>
          <p:cNvPr id="12" name="Object 1" hidden="1"/>
          <p:cNvGraphicFramePr>
            <a:graphicFrameLocks noChangeAspect="1"/>
          </p:cNvGraphicFramePr>
          <p:nvPr userDrawn="1">
            <p:extLst>
              <p:ext uri="{D42A27DB-BD31-4B8C-83A1-F6EECF244321}">
                <p14:modId xmlns:p14="http://schemas.microsoft.com/office/powerpoint/2010/main" val="1900441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103" name="think-cell Folie" r:id="rId7" imgW="270" imgH="270" progId="TCLayout.ActiveDocument.1">
                  <p:embed/>
                </p:oleObj>
              </mc:Choice>
              <mc:Fallback>
                <p:oleObj name="think-cell Folie" r:id="rId7" imgW="270" imgH="270" progId="TCLayout.ActiveDocument.1">
                  <p:embed/>
                  <p:pic>
                    <p:nvPicPr>
                      <p:cNvPr id="0" name="Picture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1" name="Picture 1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
          <p:cNvSpPr txBox="1">
            <a:spLocks noChangeArrowheads="1"/>
          </p:cNvSpPr>
          <p:nvPr userDrawn="1"/>
        </p:nvSpPr>
        <p:spPr>
          <a:xfrm>
            <a:off x="647700" y="1510225"/>
            <a:ext cx="79883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GB" sz="4000" dirty="0">
                <a:solidFill>
                  <a:srgbClr val="003382"/>
                </a:solidFill>
              </a:rPr>
              <a:t>Thank you!</a:t>
            </a:r>
          </a:p>
        </p:txBody>
      </p:sp>
      <p:sp>
        <p:nvSpPr>
          <p:cNvPr id="25" name="ZoneTexte 24"/>
          <p:cNvSpPr txBox="1"/>
          <p:nvPr userDrawn="1"/>
        </p:nvSpPr>
        <p:spPr>
          <a:xfrm>
            <a:off x="7605713" y="760503"/>
            <a:ext cx="1108075" cy="5062922"/>
          </a:xfrm>
          <a:prstGeom prst="rect">
            <a:avLst/>
          </a:prstGeom>
          <a:noFill/>
        </p:spPr>
        <p:txBody>
          <a:bodyPr wrap="square" lIns="0" tIns="0" rIns="0" bIns="0" rtlCol="0">
            <a:spAutoFit/>
          </a:bodyPr>
          <a:lstStyle/>
          <a:p>
            <a:endParaRPr lang="en-GB" sz="700" dirty="0"/>
          </a:p>
          <a:p>
            <a:r>
              <a:rPr lang="en-GB" sz="700" dirty="0"/>
              <a:t>Our purpose is to help brands protect the product inside, preserve the planet outside and touch the lives of  millions of people every day.</a:t>
            </a:r>
            <a:br>
              <a:rPr lang="en-GB" sz="700" dirty="0"/>
            </a:br>
            <a:br>
              <a:rPr lang="en-GB" sz="700" dirty="0"/>
            </a:br>
            <a:r>
              <a:rPr lang="en-GB" sz="700" dirty="0"/>
              <a:t>We do so by offering complete and modular PET packaging solutions, including people, services and equipment.</a:t>
            </a:r>
            <a:br>
              <a:rPr lang="en-GB" sz="700" dirty="0"/>
            </a:br>
            <a:br>
              <a:rPr lang="en-GB" sz="700" dirty="0"/>
            </a:br>
            <a:r>
              <a:rPr lang="en-GB" sz="700" dirty="0" err="1"/>
              <a:t>Sidel</a:t>
            </a:r>
            <a:r>
              <a:rPr lang="en-GB" sz="700" dirty="0"/>
              <a:t> has over 160 years of industrial experience. With 30,000 machines installed in more than 190 nations, we have been helping producers fill beverage bottles for over 80 years, blow them for more than 50 and label them for more than 35. We have 40 years of aseptic packaging expertise, and were one of the first companies to introduce PET bottles to the beverage industry over </a:t>
            </a:r>
            <a:br>
              <a:rPr lang="en-GB" sz="700" dirty="0"/>
            </a:br>
            <a:r>
              <a:rPr lang="en-GB" sz="700" dirty="0"/>
              <a:t>30 years ago.</a:t>
            </a:r>
          </a:p>
          <a:p>
            <a:endParaRPr lang="en-GB" sz="700" dirty="0"/>
          </a:p>
          <a:p>
            <a:r>
              <a:rPr lang="en-GB" sz="700" dirty="0"/>
              <a:t>Part of the Tetra Laval group and headquartered in Switzerland, </a:t>
            </a:r>
            <a:r>
              <a:rPr lang="en-GB" sz="700" dirty="0" err="1"/>
              <a:t>Sidel</a:t>
            </a:r>
            <a:r>
              <a:rPr lang="en-GB" sz="700" dirty="0"/>
              <a:t> has over 50 office locations, 13 production sites and 7 training centres worldwide. Each of our more than 3,400 employees, spread over five continents, is committed to creating the optimum liquid-packaging solution. </a:t>
            </a:r>
          </a:p>
          <a:p>
            <a:endParaRPr lang="en-GB" sz="700" dirty="0"/>
          </a:p>
          <a:p>
            <a:r>
              <a:rPr lang="en-GB" sz="700" dirty="0"/>
              <a:t>We call it </a:t>
            </a:r>
            <a:r>
              <a:rPr lang="en-GB" sz="700" b="1" dirty="0"/>
              <a:t>A Better Match</a:t>
            </a:r>
            <a:r>
              <a:rPr lang="en-GB" sz="700" dirty="0"/>
              <a:t> - for our world, our customers and ourselves. </a:t>
            </a:r>
          </a:p>
        </p:txBody>
      </p:sp>
    </p:spTree>
    <p:extLst>
      <p:ext uri="{BB962C8B-B14F-4D97-AF65-F5344CB8AC3E}">
        <p14:creationId xmlns:p14="http://schemas.microsoft.com/office/powerpoint/2010/main" val="209619216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179"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3113639425"/>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03"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288013872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ags" Target="../tags/tag8.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ags" Target="../tags/tag7.xml"/><Relationship Id="rId17" Type="http://schemas.openxmlformats.org/officeDocument/2006/relationships/image" Target="../media/image8.emf"/><Relationship Id="rId2" Type="http://schemas.openxmlformats.org/officeDocument/2006/relationships/slideLayout" Target="../slideLayouts/slideLayout9.xml"/><Relationship Id="rId16"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vmlDrawing" Target="../drawings/vmlDrawing6.vml"/><Relationship Id="rId5" Type="http://schemas.openxmlformats.org/officeDocument/2006/relationships/slideLayout" Target="../slideLayouts/slideLayout12.xml"/><Relationship Id="rId15" Type="http://schemas.openxmlformats.org/officeDocument/2006/relationships/image" Target="../media/image6.emf"/><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oleObject" Target="../embeddings/oleObject9.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28.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ags" Target="../tags/tag27.xml"/><Relationship Id="rId2" Type="http://schemas.openxmlformats.org/officeDocument/2006/relationships/slideLayout" Target="../slideLayouts/slideLayout18.xml"/><Relationship Id="rId16"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vmlDrawing" Target="../drawings/vmlDrawing16.vml"/><Relationship Id="rId5" Type="http://schemas.openxmlformats.org/officeDocument/2006/relationships/slideLayout" Target="../slideLayouts/slideLayout21.xml"/><Relationship Id="rId15" Type="http://schemas.openxmlformats.org/officeDocument/2006/relationships/image" Target="../media/image6.emf"/><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oleObject" Target="../embeddings/oleObject19.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22303078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85" name="think-cell Folie" r:id="rId11" imgW="270" imgH="270" progId="TCLayout.ActiveDocument.1">
                  <p:embed/>
                </p:oleObj>
              </mc:Choice>
              <mc:Fallback>
                <p:oleObj name="think-cell Folie" r:id="rId11" imgW="270" imgH="270" progId="TCLayout.ActiveDocument.1">
                  <p:embed/>
                  <p:pic>
                    <p:nvPicPr>
                      <p:cNvPr id="0" name="Picture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p:cNvPicPr>
            <a:picLocks noChangeAspect="1"/>
          </p:cNvPicPr>
          <p:nvPr/>
        </p:nvPicPr>
        <p:blipFill>
          <a:blip r:embed="rId14">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6" name="Footer Placeholder 3"/>
          <p:cNvSpPr txBox="1">
            <a:spLocks/>
          </p:cNvSpPr>
          <p:nvPr/>
        </p:nvSpPr>
        <p:spPr>
          <a:xfrm>
            <a:off x="1341438" y="6626225"/>
            <a:ext cx="3904915" cy="2769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2"/>
                </a:solidFill>
              </a:rPr>
              <a:t>Title</a:t>
            </a:r>
            <a:r>
              <a:rPr lang="en-GB" baseline="0" dirty="0">
                <a:solidFill>
                  <a:schemeClr val="bg2"/>
                </a:solidFill>
              </a:rPr>
              <a:t> - </a:t>
            </a:r>
            <a:fld id="{74360A6C-0130-475B-8B37-F39CE4E35109}" type="datetime4">
              <a:rPr lang="en-GB" smtClean="0">
                <a:solidFill>
                  <a:schemeClr val="bg2"/>
                </a:solidFill>
              </a:rPr>
              <a:pPr marL="0" marR="0" indent="0" algn="l" defTabSz="914400" rtl="0" eaLnBrk="1" fontAlgn="auto" latinLnBrk="0" hangingPunct="1">
                <a:lnSpc>
                  <a:spcPct val="100000"/>
                </a:lnSpc>
                <a:spcBef>
                  <a:spcPts val="0"/>
                </a:spcBef>
                <a:spcAft>
                  <a:spcPts val="0"/>
                </a:spcAft>
                <a:buClrTx/>
                <a:buSzTx/>
                <a:buFontTx/>
                <a:buNone/>
                <a:tabLst/>
                <a:defRPr/>
              </a:pPr>
              <a:t>25 February 2019</a:t>
            </a:fld>
            <a:r>
              <a:rPr lang="en-GB" baseline="0" dirty="0">
                <a:solidFill>
                  <a:schemeClr val="bg2"/>
                </a:solidFill>
              </a:rPr>
              <a:t> - </a:t>
            </a:r>
            <a:r>
              <a:rPr lang="en-GB" sz="900" dirty="0">
                <a:solidFill>
                  <a:schemeClr val="bg2"/>
                </a:solidFill>
              </a:rPr>
              <a:t>[Public / Internal / Restricted /</a:t>
            </a:r>
            <a:r>
              <a:rPr lang="en-GB" sz="900" dirty="0">
                <a:solidFill>
                  <a:srgbClr val="D53D20"/>
                </a:solidFill>
              </a:rPr>
              <a:t> Highly confidential</a:t>
            </a:r>
            <a:r>
              <a:rPr lang="en-GB" sz="900" dirty="0">
                <a:solidFill>
                  <a:schemeClr val="bg2"/>
                </a:solidFill>
              </a:rPr>
              <a:t>]</a:t>
            </a:r>
          </a:p>
          <a:p>
            <a:endParaRPr lang="en-GB" dirty="0">
              <a:solidFill>
                <a:schemeClr val="bg2"/>
              </a:solidFill>
            </a:endParaRPr>
          </a:p>
        </p:txBody>
      </p:sp>
      <p:sp>
        <p:nvSpPr>
          <p:cNvPr id="17" name="Slide Number Placeholder 4"/>
          <p:cNvSpPr txBox="1">
            <a:spLocks/>
          </p:cNvSpPr>
          <p:nvPr/>
        </p:nvSpPr>
        <p:spPr>
          <a:xfrm>
            <a:off x="650875"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chemeClr val="bg2"/>
                </a:solidFill>
              </a:rPr>
              <a:t>Page </a:t>
            </a:r>
            <a:fld id="{7873E190-40CF-412D-9604-1EFCEB1508B2}" type="slidenum">
              <a:rPr lang="en-GB" smtClean="0">
                <a:solidFill>
                  <a:schemeClr val="bg2"/>
                </a:solidFill>
              </a:rPr>
              <a:pPr/>
              <a:t>‹#›</a:t>
            </a:fld>
            <a:endParaRPr lang="en-GB" dirty="0">
              <a:solidFill>
                <a:schemeClr val="bg2"/>
              </a:solidFill>
            </a:endParaRPr>
          </a:p>
        </p:txBody>
      </p:sp>
      <p:sp>
        <p:nvSpPr>
          <p:cNvPr id="13" name="Titelplatzhalter 2"/>
          <p:cNvSpPr>
            <a:spLocks noGrp="1"/>
          </p:cNvSpPr>
          <p:nvPr>
            <p:ph type="title"/>
          </p:nvPr>
        </p:nvSpPr>
        <p:spPr>
          <a:xfrm>
            <a:off x="648000" y="334800"/>
            <a:ext cx="8065788"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US"/>
              <a:t>Click to edit Master title style</a:t>
            </a:r>
            <a:endParaRPr lang="en-US" dirty="0"/>
          </a:p>
        </p:txBody>
      </p:sp>
      <p:sp>
        <p:nvSpPr>
          <p:cNvPr id="18" name="Textplatzhalter 4"/>
          <p:cNvSpPr>
            <a:spLocks noGrp="1"/>
          </p:cNvSpPr>
          <p:nvPr>
            <p:ph type="body" idx="1"/>
          </p:nvPr>
        </p:nvSpPr>
        <p:spPr>
          <a:xfrm>
            <a:off x="648000" y="1485900"/>
            <a:ext cx="8065788" cy="4408488"/>
          </a:xfrm>
          <a:prstGeom prst="rect">
            <a:avLst/>
          </a:prstGeom>
        </p:spPr>
        <p:txBody>
          <a:bodyPr vert="horz" lIns="0" tIns="0" rIns="0" bIns="0" rtlCol="0">
            <a:noAutofit/>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3" name="MSIPCM549f42bfb1f9c4f7877272b0" descr="{&quot;HashCode&quot;:-754384288,&quot;Placement&quot;:&quot;Footer&quot;,&quot;Top&quot;:521.6203,&quot;Left&quot;:334.9422,&quot;SlideWidth&quot;:720,&quot;SlideHeight&quot;:540}">
            <a:extLst>
              <a:ext uri="{FF2B5EF4-FFF2-40B4-BE49-F238E27FC236}">
                <a16:creationId xmlns:a16="http://schemas.microsoft.com/office/drawing/2014/main" id="{C94B46DE-EC4F-4328-8686-F5C9CBA157CC}"/>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Lst>
  <p:transition/>
  <p:txStyles>
    <p:titleStyle>
      <a:lvl1pPr algn="l" rtl="0" eaLnBrk="1" latinLnBrk="0" hangingPunct="1">
        <a:spcBef>
          <a:spcPct val="0"/>
        </a:spcBef>
        <a:buNone/>
        <a:defRPr lang="en-US" sz="3000" b="1" cap="none" baseline="0" noProof="1" dirty="0" smtClean="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de-DE"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de-DE"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de-DE"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de-DE"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55" name="think-cell Folie" r:id="rId14" imgW="399" imgH="399" progId="TCLayout.ActiveDocument.1">
                  <p:embed/>
                </p:oleObj>
              </mc:Choice>
              <mc:Fallback>
                <p:oleObj name="think-cell Folie" r:id="rId14" imgW="399" imgH="399" progId="TCLayout.ActiveDocument.1">
                  <p:embed/>
                  <p:pic>
                    <p:nvPicPr>
                      <p:cNvPr id="85" name="Objekt 84" hidden="1"/>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 February 2019</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pic>
        <p:nvPicPr>
          <p:cNvPr id="10" name="Picture 1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749585" y="6479974"/>
            <a:ext cx="918759" cy="257596"/>
          </a:xfrm>
          <a:prstGeom prst="rect">
            <a:avLst/>
          </a:prstGeom>
        </p:spPr>
      </p:pic>
      <p:sp>
        <p:nvSpPr>
          <p:cNvPr id="4" name="MSIPCMe4294bf4995e0c4080fcb998" descr="{&quot;HashCode&quot;:-754384288,&quot;Placement&quot;:&quot;Footer&quot;,&quot;Top&quot;:521.6203,&quot;Left&quot;:334.9422,&quot;SlideWidth&quot;:720,&quot;SlideHeight&quot;:540}">
            <a:extLst>
              <a:ext uri="{FF2B5EF4-FFF2-40B4-BE49-F238E27FC236}">
                <a16:creationId xmlns:a16="http://schemas.microsoft.com/office/drawing/2014/main" id="{541A95B7-F9B9-418E-9F7C-A4A5D55491F6}"/>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ustDataLst>
      <p:tags r:id="rId12"/>
    </p:custDataLst>
    <p:extLst>
      <p:ext uri="{BB962C8B-B14F-4D97-AF65-F5344CB8AC3E}">
        <p14:creationId xmlns:p14="http://schemas.microsoft.com/office/powerpoint/2010/main" val="1337924176"/>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18" name="think-cell Folie" r:id="rId14" imgW="399" imgH="399" progId="TCLayout.ActiveDocument.1">
                  <p:embed/>
                </p:oleObj>
              </mc:Choice>
              <mc:Fallback>
                <p:oleObj name="think-cell Folie" r:id="rId14" imgW="399" imgH="399" progId="TCLayout.ActiveDocument.1">
                  <p:embed/>
                  <p:pic>
                    <p:nvPicPr>
                      <p:cNvPr id="85" name="Objekt 84" hidden="1"/>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 February 2019</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sp>
        <p:nvSpPr>
          <p:cNvPr id="4" name="MSIPCMb9bd49779076ae39a56c31e3" descr="{&quot;HashCode&quot;:-754384288,&quot;Placement&quot;:&quot;Footer&quot;,&quot;Top&quot;:521.6203,&quot;Left&quot;:334.9422,&quot;SlideWidth&quot;:720,&quot;SlideHeight&quot;:540}">
            <a:extLst>
              <a:ext uri="{FF2B5EF4-FFF2-40B4-BE49-F238E27FC236}">
                <a16:creationId xmlns:a16="http://schemas.microsoft.com/office/drawing/2014/main" id="{51D4F06C-0631-44E6-8784-5027C496217E}"/>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ustDataLst>
      <p:tags r:id="rId12"/>
    </p:custDataLst>
    <p:extLst>
      <p:ext uri="{BB962C8B-B14F-4D97-AF65-F5344CB8AC3E}">
        <p14:creationId xmlns:p14="http://schemas.microsoft.com/office/powerpoint/2010/main" val="3338252200"/>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47.xml"/><Relationship Id="rId1" Type="http://schemas.openxmlformats.org/officeDocument/2006/relationships/vmlDrawing" Target="../drawings/vmlDrawing26.vml"/><Relationship Id="rId5" Type="http://schemas.openxmlformats.org/officeDocument/2006/relationships/image" Target="../media/image17.emf"/><Relationship Id="rId4" Type="http://schemas.openxmlformats.org/officeDocument/2006/relationships/oleObject" Target="../embeddings/oleObject2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kt 2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58" name="think-cell Folie" r:id="rId4" imgW="360" imgH="360" progId="">
                  <p:embed/>
                </p:oleObj>
              </mc:Choice>
              <mc:Fallback>
                <p:oleObj name="think-cell Folie" r:id="rId4" imgW="360" imgH="360" progId="">
                  <p:embed/>
                  <p:pic>
                    <p:nvPicPr>
                      <p:cNvPr id="26" name="Objekt 2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647700" y="334800"/>
            <a:ext cx="7993063" cy="954107"/>
          </a:xfrm>
        </p:spPr>
        <p:txBody>
          <a:bodyPr/>
          <a:lstStyle/>
          <a:p>
            <a:r>
              <a:rPr lang="en-US" altLang="zh-CN" dirty="0"/>
              <a:t>Series 2</a:t>
            </a:r>
            <a:r>
              <a:rPr lang="zh-CN" altLang="en-US" dirty="0">
                <a:latin typeface="FZZhunYuan-M02S" panose="03000509000000000000" pitchFamily="65" charset="-122"/>
                <a:ea typeface="FZZhunYuan-M02S" panose="03000509000000000000" pitchFamily="65" charset="-122"/>
              </a:rPr>
              <a:t>吹瓶机的新功能</a:t>
            </a:r>
            <a:br>
              <a:rPr lang="zh-CN" altLang="en-US" sz="2800" dirty="0">
                <a:latin typeface="FZZhunYuan-M02S" panose="03000509000000000000" pitchFamily="65" charset="-122"/>
                <a:ea typeface="FZZhunYuan-M02S" panose="03000509000000000000" pitchFamily="65" charset="-122"/>
              </a:rPr>
            </a:br>
            <a:endParaRPr lang="zh-CN" b="0" dirty="0"/>
          </a:p>
        </p:txBody>
      </p:sp>
      <p:sp>
        <p:nvSpPr>
          <p:cNvPr id="3" name="Text Placeholder 2"/>
          <p:cNvSpPr>
            <a:spLocks noGrp="1"/>
          </p:cNvSpPr>
          <p:nvPr>
            <p:ph type="body" sz="quarter" idx="4294967295"/>
          </p:nvPr>
        </p:nvSpPr>
        <p:spPr>
          <a:xfrm>
            <a:off x="651885" y="1403301"/>
            <a:ext cx="7997825" cy="276999"/>
          </a:xfrm>
        </p:spPr>
        <p:txBody>
          <a:bodyPr vert="horz" lIns="0" tIns="0" rIns="0" bIns="0" rtlCol="0">
            <a:spAutoFit/>
          </a:bodyPr>
          <a:lstStyle/>
          <a:p>
            <a:r>
              <a:rPr lang="en-US" altLang="zh-CN" dirty="0"/>
              <a:t>PCC</a:t>
            </a:r>
            <a:r>
              <a:rPr lang="zh-CN" altLang="en-US" dirty="0">
                <a:latin typeface="FZZhunYuan-M02S" panose="03000509000000000000" pitchFamily="65" charset="-122"/>
                <a:ea typeface="FZZhunYuan-M02S" panose="03000509000000000000" pitchFamily="65" charset="-122"/>
              </a:rPr>
              <a:t>版本</a:t>
            </a:r>
            <a:r>
              <a:rPr lang="en-US" altLang="zh-CN" dirty="0"/>
              <a:t>V2.02</a:t>
            </a:r>
            <a:endParaRPr lang="zh-CN" altLang="en-US" dirty="0"/>
          </a:p>
        </p:txBody>
      </p:sp>
      <p:sp>
        <p:nvSpPr>
          <p:cNvPr id="6" name="BainBulletsConfiguration" hidden="1"/>
          <p:cNvSpPr txBox="1"/>
          <p:nvPr/>
        </p:nvSpPr>
        <p:spPr>
          <a:xfrm>
            <a:off x="12700" y="12700"/>
            <a:ext cx="65" cy="15389"/>
          </a:xfrm>
          <a:prstGeom prst="rect">
            <a:avLst/>
          </a:prstGeom>
          <a:noFill/>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E64B00"/>
              </a:buClr>
              <a:buSzTx/>
              <a:buFontTx/>
              <a:buNone/>
              <a:tabLst/>
              <a:defRPr/>
            </a:pPr>
            <a:endParaRPr kumimoji="0" lang="en-US" sz="100" b="0" i="0" u="none" strike="noStrike" kern="1200" cap="none" spc="0" normalizeH="0" baseline="0" noProof="0" dirty="0" err="1">
              <a:ln>
                <a:noFill/>
              </a:ln>
              <a:solidFill>
                <a:srgbClr val="FFFFFF"/>
              </a:solidFill>
              <a:effectLst/>
              <a:uLnTx/>
              <a:uFillTx/>
              <a:latin typeface="Arial"/>
              <a:ea typeface="+mn-ea"/>
              <a:cs typeface="+mn-cs"/>
            </a:endParaRPr>
          </a:p>
        </p:txBody>
      </p:sp>
      <p:graphicFrame>
        <p:nvGraphicFramePr>
          <p:cNvPr id="25" name="Group 188"/>
          <p:cNvGraphicFramePr>
            <a:graphicFrameLocks noGrp="1"/>
          </p:cNvGraphicFramePr>
          <p:nvPr>
            <p:extLst/>
          </p:nvPr>
        </p:nvGraphicFramePr>
        <p:xfrm>
          <a:off x="651885" y="1743075"/>
          <a:ext cx="7997390" cy="3990181"/>
        </p:xfrm>
        <a:graphic>
          <a:graphicData uri="http://schemas.openxmlformats.org/drawingml/2006/table">
            <a:tbl>
              <a:tblPr/>
              <a:tblGrid>
                <a:gridCol w="3875290">
                  <a:extLst>
                    <a:ext uri="{9D8B030D-6E8A-4147-A177-3AD203B41FA5}">
                      <a16:colId xmlns:a16="http://schemas.microsoft.com/office/drawing/2014/main" val="20000"/>
                    </a:ext>
                  </a:extLst>
                </a:gridCol>
                <a:gridCol w="244900">
                  <a:extLst>
                    <a:ext uri="{9D8B030D-6E8A-4147-A177-3AD203B41FA5}">
                      <a16:colId xmlns:a16="http://schemas.microsoft.com/office/drawing/2014/main" val="20001"/>
                    </a:ext>
                  </a:extLst>
                </a:gridCol>
                <a:gridCol w="3877200">
                  <a:extLst>
                    <a:ext uri="{9D8B030D-6E8A-4147-A177-3AD203B41FA5}">
                      <a16:colId xmlns:a16="http://schemas.microsoft.com/office/drawing/2014/main" val="20002"/>
                    </a:ext>
                  </a:extLst>
                </a:gridCol>
              </a:tblGrid>
              <a:tr h="360000">
                <a:tc>
                  <a:txBody>
                    <a:bodyPr/>
                    <a:lstStyle>
                      <a:lvl1pPr marL="190500" indent="-190500"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0" marR="0" lvl="0" indent="0" algn="l" defTabSz="914400" rtl="0" eaLnBrk="1" fontAlgn="auto" latinLnBrk="0" hangingPunct="1">
                        <a:lnSpc>
                          <a:spcPct val="100000"/>
                        </a:lnSpc>
                        <a:spcBef>
                          <a:spcPts val="300"/>
                        </a:spcBef>
                        <a:spcAft>
                          <a:spcPts val="0"/>
                        </a:spcAft>
                        <a:buClr>
                          <a:srgbClr val="FF6600"/>
                        </a:buClr>
                        <a:buSzTx/>
                        <a:buFontTx/>
                        <a:buNone/>
                        <a:tabLst/>
                        <a:defRPr/>
                      </a:pPr>
                      <a:r>
                        <a:rPr kumimoji="0" lang="en-GB" sz="1400" b="1" i="0" u="none" strike="noStrike" kern="1200" cap="none" spc="0" normalizeH="0" baseline="0" noProof="0" dirty="0">
                          <a:ln>
                            <a:noFill/>
                          </a:ln>
                          <a:solidFill>
                            <a:srgbClr val="FFFFFF"/>
                          </a:solidFill>
                          <a:effectLst/>
                          <a:uLnTx/>
                          <a:uFillTx/>
                          <a:latin typeface="FZZhunYuan-M02S"/>
                          <a:cs typeface="FZZhunYuan-M02S"/>
                        </a:rPr>
                        <a:t>价值和益处</a:t>
                      </a:r>
                      <a:endParaRPr kumimoji="0" lang="zh-CN" sz="1400" b="1" i="0" u="none" strike="noStrike" kern="1200" cap="none" spc="0" normalizeH="0" baseline="0" noProof="0" dirty="0">
                        <a:ln>
                          <a:noFill/>
                        </a:ln>
                        <a:solidFill>
                          <a:srgbClr val="FFFFFF"/>
                        </a:solidFill>
                        <a:effectLst/>
                        <a:uLnTx/>
                        <a:uFillTx/>
                        <a:latin typeface="FZZhunYuan-M02S"/>
                        <a:ea typeface="FZZhunYuan-M02S"/>
                        <a:cs typeface="FZZhunYuan-M02S"/>
                      </a:endParaRPr>
                    </a:p>
                  </a:txBody>
                  <a:tcPr marL="108011" marR="108011" marT="72000" marB="72000" anchor="ctr"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rgbClr val="E64B00"/>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endParaRPr kumimoji="0" lang="en-GB" altLang="de-DE" sz="1600" b="0" i="0" u="none" strike="noStrike" cap="none" normalizeH="0" baseline="0" dirty="0">
                        <a:ln>
                          <a:noFill/>
                        </a:ln>
                        <a:solidFill>
                          <a:schemeClr val="bg1"/>
                        </a:solidFill>
                        <a:effectLst/>
                        <a:latin typeface="Arial" charset="0"/>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r>
                        <a:rPr kumimoji="0" lang="de-CH" altLang="de-DE" sz="1400" b="1" i="0" u="none" strike="noStrike" cap="none" normalizeH="0" baseline="0" noProof="1">
                          <a:ln>
                            <a:noFill/>
                          </a:ln>
                          <a:solidFill>
                            <a:schemeClr val="bg1"/>
                          </a:solidFill>
                          <a:effectLst/>
                          <a:latin typeface="FZZhunYuan-M02S"/>
                          <a:cs typeface="FZZhunYuan-M02S"/>
                        </a:rPr>
                        <a:t>描述</a:t>
                      </a:r>
                      <a:endParaRPr kumimoji="0" lang="zh-CN" altLang="de-DE" sz="1400" b="0" i="0" u="none" strike="noStrike" cap="none" normalizeH="0" baseline="0" dirty="0">
                        <a:ln>
                          <a:noFill/>
                        </a:ln>
                        <a:solidFill>
                          <a:schemeClr val="bg1"/>
                        </a:solidFill>
                        <a:effectLst/>
                        <a:latin typeface="FZZhunYuan-M02S"/>
                        <a:cs typeface="FZZhunYuan-M02S"/>
                      </a:endParaRPr>
                    </a:p>
                  </a:txBody>
                  <a:tcPr marL="108011" marR="108011" marT="72000" marB="72000"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rgbClr val="003382"/>
                    </a:solidFill>
                  </a:tcPr>
                </a:tc>
                <a:extLst>
                  <a:ext uri="{0D108BD9-81ED-4DB2-BD59-A6C34878D82A}">
                    <a16:rowId xmlns:a16="http://schemas.microsoft.com/office/drawing/2014/main" val="10000"/>
                  </a:ext>
                </a:extLst>
              </a:tr>
              <a:tr h="3602341">
                <a:tc>
                  <a:txBody>
                    <a:bodyPr/>
                    <a:lstStyle>
                      <a:lvl1pPr marL="180975" indent="-180975"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182563" marR="0" lvl="0" indent="-182563" algn="l" defTabSz="914400" rtl="0" eaLnBrk="0" fontAlgn="base" latinLnBrk="0" hangingPunct="0">
                        <a:lnSpc>
                          <a:spcPct val="100000"/>
                        </a:lnSpc>
                        <a:spcBef>
                          <a:spcPts val="300"/>
                        </a:spcBef>
                        <a:spcAft>
                          <a:spcPct val="0"/>
                        </a:spcAft>
                        <a:buClr>
                          <a:schemeClr val="folHlink"/>
                        </a:buClr>
                        <a:buSzTx/>
                        <a:buFont typeface="Wingdings" pitchFamily="2" charset="2"/>
                        <a:buChar char="§"/>
                        <a:tabLst/>
                      </a:pPr>
                      <a:r>
                        <a:rPr lang="zh-CN" altLang="en-US" sz="1200" b="0" i="0" u="none" baseline="0" dirty="0">
                          <a:effectLst/>
                          <a:latin typeface="FZZhunYuan-M02S" panose="03000509000000000000" pitchFamily="65" charset="-122"/>
                          <a:ea typeface="FZZhunYuan-M02S" panose="03000509000000000000" pitchFamily="65" charset="-122"/>
                        </a:rPr>
                        <a:t>获取最新的</a:t>
                      </a:r>
                      <a:r>
                        <a:rPr lang="en-US" altLang="zh-CN" sz="1200" b="0" i="0" u="none" baseline="0" dirty="0">
                          <a:effectLst/>
                          <a:latin typeface="+mn-ea"/>
                          <a:ea typeface="+mn-ea"/>
                        </a:rPr>
                        <a:t>2.02</a:t>
                      </a:r>
                      <a:r>
                        <a:rPr lang="zh-CN" altLang="en-US" sz="1200" b="0" i="0" u="none" baseline="0" dirty="0">
                          <a:effectLst/>
                          <a:latin typeface="FZZhunYuan-M02S" panose="03000509000000000000" pitchFamily="65" charset="-122"/>
                          <a:ea typeface="FZZhunYuan-M02S" panose="03000509000000000000" pitchFamily="65" charset="-122"/>
                        </a:rPr>
                        <a:t>版本应用程序，从诸多优势和新功能中获益</a:t>
                      </a:r>
                      <a:endParaRPr kumimoji="0" lang="zh-CN" altLang="fr-FR" sz="1200" b="0" i="0" u="none" strike="noStrike" cap="none" normalizeH="0" baseline="0" noProof="1">
                        <a:ln>
                          <a:noFill/>
                        </a:ln>
                        <a:solidFill>
                          <a:schemeClr val="tx1"/>
                        </a:solidFill>
                        <a:effectLst/>
                        <a:latin typeface="FZZhunYuan-M02S" panose="03000509000000000000" pitchFamily="65" charset="-122"/>
                        <a:ea typeface="FZZhunYuan-M02S" panose="03000509000000000000" pitchFamily="65" charset="-122"/>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126000" marR="0" lvl="0" indent="-126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de-DE" altLang="de-DE" sz="1400" b="0" i="0" u="none" strike="noStrike" cap="none" normalizeH="0" baseline="0" noProof="1">
                        <a:ln>
                          <a:noFill/>
                        </a:ln>
                        <a:solidFill>
                          <a:schemeClr val="tx1"/>
                        </a:solidFill>
                        <a:effectLst/>
                        <a:latin typeface="Arial" charset="0"/>
                        <a:ea typeface="+mn-ea"/>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algn="l" rtl="0">
                        <a:buFont typeface="Arial" panose="020B0604020202020204" pitchFamily="34" charset="0"/>
                        <a:buChar char="•"/>
                      </a:pPr>
                      <a:r>
                        <a:rPr lang="zh-CN" altLang="en-US" sz="1200" b="0" i="0" u="none" baseline="0" dirty="0">
                          <a:effectLst/>
                          <a:latin typeface="FZZhunYuan-M02S" panose="03000509000000000000" pitchFamily="65" charset="-122"/>
                          <a:ea typeface="FZZhunYuan-M02S" panose="03000509000000000000" pitchFamily="65" charset="-122"/>
                        </a:rPr>
                        <a:t>增加了对软盘导出</a:t>
                      </a:r>
                      <a:r>
                        <a:rPr lang="en-US" altLang="zh-CN" sz="1200" b="0" i="0" u="none" baseline="0" dirty="0">
                          <a:effectLst/>
                          <a:latin typeface="FZZhunYuan-M02S" panose="03000509000000000000" pitchFamily="65" charset="-122"/>
                          <a:ea typeface="FZZhunYuan-M02S" panose="03000509000000000000" pitchFamily="65" charset="-122"/>
                        </a:rPr>
                        <a:t>/</a:t>
                      </a:r>
                      <a:r>
                        <a:rPr lang="zh-CN" altLang="en-US" sz="1200" b="0" i="0" u="none" baseline="0" dirty="0">
                          <a:effectLst/>
                          <a:latin typeface="FZZhunYuan-M02S" panose="03000509000000000000" pitchFamily="65" charset="-122"/>
                          <a:ea typeface="FZZhunYuan-M02S" panose="03000509000000000000" pitchFamily="65" charset="-122"/>
                        </a:rPr>
                        <a:t>导入警报保留列表的新功能</a:t>
                      </a:r>
                    </a:p>
                    <a:p>
                      <a:pPr algn="l" rtl="0">
                        <a:buFont typeface="Arial" panose="020B0604020202020204" pitchFamily="34" charset="0"/>
                        <a:buChar char="•"/>
                      </a:pPr>
                      <a:r>
                        <a:rPr lang="zh-CN" altLang="en-US" sz="1200" b="0" i="0" u="none" baseline="0" dirty="0">
                          <a:effectLst/>
                          <a:latin typeface="FZZhunYuan-M02S" panose="03000509000000000000" pitchFamily="65" charset="-122"/>
                          <a:ea typeface="FZZhunYuan-M02S" panose="03000509000000000000" pitchFamily="65" charset="-122"/>
                        </a:rPr>
                        <a:t>更新</a:t>
                      </a:r>
                      <a:r>
                        <a:rPr lang="en-US" altLang="zh-CN" sz="1200" b="0" i="0" u="none" baseline="0" dirty="0">
                          <a:effectLst/>
                          <a:latin typeface="+mn-ea"/>
                          <a:ea typeface="+mn-ea"/>
                        </a:rPr>
                        <a:t>SFB</a:t>
                      </a:r>
                      <a:r>
                        <a:rPr lang="zh-CN" altLang="en-US" sz="1200" b="0" i="0" u="none" baseline="0" dirty="0">
                          <a:effectLst/>
                          <a:latin typeface="FZZhunYuan-M02S" panose="03000509000000000000" pitchFamily="65" charset="-122"/>
                          <a:ea typeface="FZZhunYuan-M02S" panose="03000509000000000000" pitchFamily="65" charset="-122"/>
                        </a:rPr>
                        <a:t>和</a:t>
                      </a:r>
                      <a:r>
                        <a:rPr lang="en-US" altLang="zh-CN" sz="1200" b="0" i="0" u="none" baseline="0" dirty="0">
                          <a:effectLst/>
                          <a:latin typeface="+mn-ea"/>
                          <a:ea typeface="+mn-ea"/>
                        </a:rPr>
                        <a:t>SFS</a:t>
                      </a:r>
                      <a:r>
                        <a:rPr lang="zh-CN" altLang="en-US" sz="1200" b="0" i="0" u="none" baseline="0" dirty="0">
                          <a:effectLst/>
                          <a:latin typeface="FZZhunYuan-M02S" panose="03000509000000000000" pitchFamily="65" charset="-122"/>
                          <a:ea typeface="FZZhunYuan-M02S" panose="03000509000000000000" pitchFamily="65" charset="-122"/>
                        </a:rPr>
                        <a:t>灌装机的警报清单</a:t>
                      </a:r>
                    </a:p>
                    <a:p>
                      <a:pPr algn="l" rtl="0">
                        <a:buFont typeface="Arial" panose="020B0604020202020204" pitchFamily="34" charset="0"/>
                        <a:buChar char="•"/>
                      </a:pPr>
                      <a:r>
                        <a:rPr lang="zh-CN" altLang="en-US" sz="1200" b="0" i="0" u="none" baseline="0" dirty="0">
                          <a:effectLst/>
                          <a:latin typeface="FZZhunYuan-M02S" panose="03000509000000000000" pitchFamily="65" charset="-122"/>
                          <a:ea typeface="FZZhunYuan-M02S" panose="03000509000000000000" pitchFamily="65" charset="-122"/>
                        </a:rPr>
                        <a:t>添加新的重要级别、警告级别和告知级别的警报</a:t>
                      </a:r>
                    </a:p>
                    <a:p>
                      <a:pPr algn="l" rtl="0">
                        <a:buFont typeface="Arial" panose="020B0604020202020204" pitchFamily="34" charset="0"/>
                        <a:buChar char="•"/>
                      </a:pPr>
                      <a:r>
                        <a:rPr lang="zh-CN" altLang="en-US" sz="1200" b="0" i="0" u="none" baseline="0" dirty="0">
                          <a:effectLst/>
                          <a:latin typeface="FZZhunYuan-M02S" panose="03000509000000000000" pitchFamily="65" charset="-122"/>
                          <a:ea typeface="FZZhunYuan-M02S" panose="03000509000000000000" pitchFamily="65" charset="-122"/>
                        </a:rPr>
                        <a:t>添加了待机速度设定点</a:t>
                      </a:r>
                    </a:p>
                    <a:p>
                      <a:pPr algn="l" rtl="0">
                        <a:buFont typeface="Arial" panose="020B0604020202020204" pitchFamily="34" charset="0"/>
                        <a:buChar char="•"/>
                      </a:pPr>
                      <a:r>
                        <a:rPr lang="zh-CN" altLang="en-US" sz="1200" b="0" i="0" u="none" baseline="0" dirty="0">
                          <a:effectLst/>
                          <a:latin typeface="FZZhunYuan-M02S" panose="03000509000000000000" pitchFamily="65" charset="-122"/>
                          <a:ea typeface="FZZhunYuan-M02S" panose="03000509000000000000" pitchFamily="65" charset="-122"/>
                        </a:rPr>
                        <a:t>添加了机器清洁速度设定点</a:t>
                      </a:r>
                    </a:p>
                    <a:p>
                      <a:pPr algn="l" rtl="0">
                        <a:buFont typeface="Arial" panose="020B0604020202020204" pitchFamily="34" charset="0"/>
                        <a:buChar char="•"/>
                      </a:pPr>
                      <a:r>
                        <a:rPr lang="zh-CN" altLang="en-US" sz="1200" b="0" i="0" u="none" baseline="0" dirty="0">
                          <a:effectLst/>
                          <a:latin typeface="FZZhunYuan-M02S" panose="03000509000000000000" pitchFamily="65" charset="-122"/>
                          <a:ea typeface="FZZhunYuan-M02S" panose="03000509000000000000" pitchFamily="65" charset="-122"/>
                        </a:rPr>
                        <a:t>增加新功能：“下游外围设备出现故障后弹出包装瓶”、“喷雾器”和“延长的烘炉出瓶导轨”</a:t>
                      </a:r>
                    </a:p>
                    <a:p>
                      <a:pPr algn="l" rtl="0">
                        <a:buFont typeface="Arial" panose="020B0604020202020204" pitchFamily="34" charset="0"/>
                        <a:buChar char="•"/>
                      </a:pPr>
                      <a:r>
                        <a:rPr lang="zh-CN" altLang="en-US" sz="1200" b="0" i="0" u="none" baseline="0" dirty="0">
                          <a:effectLst/>
                          <a:latin typeface="FZZhunYuan-M02S" panose="03000509000000000000" pitchFamily="65" charset="-122"/>
                          <a:ea typeface="FZZhunYuan-M02S" panose="03000509000000000000" pitchFamily="65" charset="-122"/>
                        </a:rPr>
                        <a:t>机器制动监控：通过图表评估制动持续时间</a:t>
                      </a:r>
                    </a:p>
                    <a:p>
                      <a:pPr algn="l" rtl="0">
                        <a:buFont typeface="Arial" panose="020B0604020202020204" pitchFamily="34" charset="0"/>
                        <a:buChar char="•"/>
                      </a:pPr>
                      <a:r>
                        <a:rPr lang="zh-CN" altLang="en-US" sz="1200" b="0" i="0" u="none" baseline="0" dirty="0">
                          <a:effectLst/>
                          <a:latin typeface="FZZhunYuan-M02S" panose="03000509000000000000" pitchFamily="65" charset="-122"/>
                          <a:ea typeface="FZZhunYuan-M02S" panose="03000509000000000000" pitchFamily="65" charset="-122"/>
                        </a:rPr>
                        <a:t>改善了西班牙文和英文界面语言的翻译</a:t>
                      </a:r>
                    </a:p>
                    <a:p>
                      <a:pPr algn="l" rtl="0">
                        <a:buFont typeface="Arial" panose="020B0604020202020204" pitchFamily="34" charset="0"/>
                        <a:buChar char="•"/>
                      </a:pPr>
                      <a:r>
                        <a:rPr lang="zh-CN" altLang="en-US" sz="1200" b="0" i="0" u="none" baseline="0" dirty="0">
                          <a:effectLst/>
                          <a:latin typeface="FZZhunYuan-M02S" panose="03000509000000000000" pitchFamily="65" charset="-122"/>
                          <a:ea typeface="FZZhunYuan-M02S" panose="03000509000000000000" pitchFamily="65" charset="-122"/>
                        </a:rPr>
                        <a:t>显示经过修正的“</a:t>
                      </a:r>
                      <a:r>
                        <a:rPr lang="en-US" altLang="zh-CN" sz="1200" b="0" i="0" u="none" baseline="0" dirty="0">
                          <a:effectLst/>
                          <a:latin typeface="+mn-ea"/>
                          <a:ea typeface="+mn-ea"/>
                        </a:rPr>
                        <a:t>Oven</a:t>
                      </a:r>
                      <a:r>
                        <a:rPr lang="zh-CN" altLang="en-US" sz="1200" b="0" i="0" u="none" baseline="0" dirty="0">
                          <a:effectLst/>
                          <a:latin typeface="FZZhunYuan-M02S" panose="03000509000000000000" pitchFamily="65" charset="-122"/>
                          <a:ea typeface="FZZhunYuan-M02S" panose="03000509000000000000" pitchFamily="65" charset="-122"/>
                        </a:rPr>
                        <a:t>”（烘炉）、“</a:t>
                      </a:r>
                      <a:r>
                        <a:rPr lang="en-US" altLang="zh-CN" sz="1200" b="0" i="0" u="none" baseline="0" dirty="0">
                          <a:effectLst/>
                          <a:latin typeface="+mn-ea"/>
                          <a:ea typeface="+mn-ea"/>
                        </a:rPr>
                        <a:t>Reports viewer</a:t>
                      </a:r>
                      <a:r>
                        <a:rPr lang="zh-CN" altLang="en-US" sz="1200" b="0" i="0" u="none" baseline="0" dirty="0">
                          <a:effectLst/>
                          <a:latin typeface="FZZhunYuan-M02S" panose="03000509000000000000" pitchFamily="65" charset="-122"/>
                          <a:ea typeface="FZZhunYuan-M02S" panose="03000509000000000000" pitchFamily="65" charset="-122"/>
                        </a:rPr>
                        <a:t>”（报告查看器）菜单</a:t>
                      </a:r>
                      <a:r>
                        <a:rPr lang="en-US" altLang="zh-CN" sz="1200" b="0" i="0" u="none" baseline="0" dirty="0">
                          <a:effectLst/>
                          <a:latin typeface="FZZhunYuan-M02S" panose="03000509000000000000" pitchFamily="65" charset="-122"/>
                          <a:ea typeface="FZZhunYuan-M02S" panose="03000509000000000000" pitchFamily="65" charset="-122"/>
                        </a:rPr>
                        <a:t>…</a:t>
                      </a:r>
                    </a:p>
                    <a:p>
                      <a:pPr algn="l" rtl="0">
                        <a:buFont typeface="Arial" panose="020B0604020202020204" pitchFamily="34" charset="0"/>
                        <a:buChar char="•"/>
                      </a:pPr>
                      <a:r>
                        <a:rPr lang="zh-CN" altLang="en-US" sz="1200" b="0" i="0" u="none" baseline="0" dirty="0">
                          <a:effectLst/>
                          <a:latin typeface="FZZhunYuan-M02S" panose="03000509000000000000" pitchFamily="65" charset="-122"/>
                          <a:ea typeface="FZZhunYuan-M02S" panose="03000509000000000000" pitchFamily="65" charset="-122"/>
                        </a:rPr>
                        <a:t>操作界面更直观，可轻松在多个菜单中导航</a:t>
                      </a:r>
                    </a:p>
                    <a:p>
                      <a:pPr algn="l" rtl="0">
                        <a:buFont typeface="Arial" panose="020B0604020202020204" pitchFamily="34" charset="0"/>
                        <a:buChar char="•"/>
                      </a:pPr>
                      <a:r>
                        <a:rPr kumimoji="0" lang="zh-CN" altLang="en-US" sz="1200" b="0" i="0" u="none" strike="noStrike" cap="none" normalizeH="0" baseline="0" dirty="0">
                          <a:ln>
                            <a:noFill/>
                          </a:ln>
                          <a:solidFill>
                            <a:srgbClr val="000000"/>
                          </a:solidFill>
                          <a:effectLst/>
                          <a:latin typeface="FZZhunYuan-M02S" panose="03000509000000000000" pitchFamily="65" charset="-122"/>
                          <a:ea typeface="FZZhunYuan-M02S" panose="03000509000000000000" pitchFamily="65" charset="-122"/>
                          <a:cs typeface="+mn-cs"/>
                        </a:rPr>
                        <a:t>提供更佳的可视导航界面</a:t>
                      </a:r>
                    </a:p>
                  </a:txBody>
                  <a:tcPr marL="108011" marR="108011" marT="72000" marB="72000"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9" name="Rechteck 11">
            <a:extLst>
              <a:ext uri="{FF2B5EF4-FFF2-40B4-BE49-F238E27FC236}">
                <a16:creationId xmlns:a16="http://schemas.microsoft.com/office/drawing/2014/main" id="{E53574F8-4CB3-4C99-8637-763548146E9B}"/>
              </a:ext>
            </a:extLst>
          </p:cNvPr>
          <p:cNvSpPr/>
          <p:nvPr/>
        </p:nvSpPr>
        <p:spPr>
          <a:xfrm>
            <a:off x="4774281" y="1743075"/>
            <a:ext cx="3870354" cy="396123"/>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extLst/>
          </a:lstStyle>
          <a:p>
            <a:pPr marL="190500" marR="0" lvl="0" indent="-190500" algn="l" defTabSz="914400" rtl="0" eaLnBrk="1" fontAlgn="base" latinLnBrk="0" hangingPunct="1">
              <a:lnSpc>
                <a:spcPct val="100000"/>
              </a:lnSpc>
              <a:spcBef>
                <a:spcPts val="300"/>
              </a:spcBef>
              <a:spcAft>
                <a:spcPts val="0"/>
              </a:spcAft>
              <a:buClr>
                <a:srgbClr val="E64B00"/>
              </a:buClr>
              <a:buSzTx/>
              <a:buFontTx/>
              <a:buNone/>
              <a:tabLst/>
              <a:defRPr/>
            </a:pPr>
            <a:r>
              <a:rPr kumimoji="0" lang="de-CH" altLang="de-DE" sz="1400" b="1" i="0" u="none" strike="noStrike" kern="1200" cap="none" spc="0" normalizeH="0" baseline="0" noProof="1">
                <a:ln>
                  <a:noFill/>
                </a:ln>
                <a:solidFill>
                  <a:srgbClr val="FFFFFF"/>
                </a:solidFill>
                <a:effectLst/>
                <a:uLnTx/>
                <a:uFillTx/>
                <a:latin typeface="FZZhunYuan-M02S"/>
                <a:ea typeface="+mn-ea"/>
                <a:cs typeface="FZZhunYuan-M02S"/>
              </a:rPr>
              <a:t>描述</a:t>
            </a:r>
            <a:endParaRPr kumimoji="0" lang="zh-CN" altLang="de-DE" sz="1400" b="0" i="0" u="none" strike="noStrike" kern="1200" cap="none" spc="0" normalizeH="0" baseline="0" noProof="0" dirty="0">
              <a:ln>
                <a:noFill/>
              </a:ln>
              <a:solidFill>
                <a:srgbClr val="FFFFFF"/>
              </a:solidFill>
              <a:effectLst/>
              <a:uLnTx/>
              <a:uFillTx/>
              <a:latin typeface="FZZhunYuan-M02S"/>
              <a:ea typeface="+mn-ea"/>
              <a:cs typeface="FZZhunYuan-M02S"/>
            </a:endParaRPr>
          </a:p>
        </p:txBody>
      </p:sp>
      <p:sp>
        <p:nvSpPr>
          <p:cNvPr id="11" name="Text Placeholder 2">
            <a:extLst>
              <a:ext uri="{FF2B5EF4-FFF2-40B4-BE49-F238E27FC236}">
                <a16:creationId xmlns:a16="http://schemas.microsoft.com/office/drawing/2014/main" id="{DB64E61B-A352-4695-B580-3173D857D91D}"/>
              </a:ext>
            </a:extLst>
          </p:cNvPr>
          <p:cNvSpPr txBox="1">
            <a:spLocks/>
          </p:cNvSpPr>
          <p:nvPr/>
        </p:nvSpPr>
        <p:spPr>
          <a:xfrm>
            <a:off x="639913" y="5828015"/>
            <a:ext cx="7972425" cy="418576"/>
          </a:xfrm>
          <a:prstGeom prst="rect">
            <a:avLst/>
          </a:prstGeom>
        </p:spPr>
        <p:txBody>
          <a:bodyPr lIns="0" tIns="0" rIns="0" bIns="0">
            <a:spAutoFit/>
          </a:bodyPr>
          <a:lstStyle>
            <a:lvl1pPr marL="0" indent="0" algn="l" rtl="0" eaLnBrk="1" latinLnBrk="0" hangingPunct="1">
              <a:spcBef>
                <a:spcPct val="20000"/>
              </a:spcBef>
              <a:buNone/>
              <a:defRPr lang="zh-CN"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zh-CN"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zh-CN"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zh-CN"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zh-CN"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800" b="0" i="0" u="none" strike="noStrike" kern="0" cap="none" spc="0" normalizeH="0" baseline="0" noProof="1">
                <a:ln>
                  <a:noFill/>
                </a:ln>
                <a:solidFill>
                  <a:srgbClr val="000000"/>
                </a:solidFill>
                <a:effectLst/>
                <a:uLnTx/>
                <a:uFillTx/>
                <a:latin typeface="FZZhunYuan-M02S" panose="03000509000000000000" pitchFamily="65" charset="-122"/>
                <a:ea typeface="FZZhunYuan-M02S" panose="03000509000000000000" pitchFamily="65" charset="-122"/>
                <a:cs typeface="+mn-cs"/>
              </a:rPr>
              <a:t>价值：更新换代，提高生产效率</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800" b="0" i="0" u="none" strike="noStrike" kern="0" cap="none" spc="0" normalizeH="0" baseline="0" noProof="1">
                <a:ln>
                  <a:noFill/>
                </a:ln>
                <a:solidFill>
                  <a:srgbClr val="000000"/>
                </a:solidFill>
                <a:effectLst/>
                <a:uLnTx/>
                <a:uFillTx/>
                <a:latin typeface="FZZhunYuan-M02S" panose="03000509000000000000" pitchFamily="65" charset="-122"/>
                <a:ea typeface="FZZhunYuan-M02S" panose="03000509000000000000" pitchFamily="65" charset="-122"/>
                <a:cs typeface="+mn-cs"/>
              </a:rPr>
              <a:t>设备：</a:t>
            </a:r>
            <a:r>
              <a:rPr kumimoji="0" lang="en-US" altLang="zh-CN" sz="800" b="0" i="0" u="none" strike="noStrike" kern="0" cap="none" spc="0" normalizeH="0" baseline="0" noProof="1">
                <a:ln>
                  <a:noFill/>
                </a:ln>
                <a:solidFill>
                  <a:srgbClr val="000000"/>
                </a:solidFill>
                <a:effectLst/>
                <a:uLnTx/>
                <a:uFillTx/>
                <a:latin typeface="Arial"/>
                <a:ea typeface="+mn-ea"/>
                <a:cs typeface="+mn-cs"/>
              </a:rPr>
              <a:t>Series 2</a:t>
            </a:r>
            <a:r>
              <a:rPr kumimoji="0" lang="zh-CN" altLang="en-US" sz="800" b="0" i="0" u="none" strike="noStrike" kern="0" cap="none" spc="0" normalizeH="0" baseline="0" noProof="1">
                <a:ln>
                  <a:noFill/>
                </a:ln>
                <a:solidFill>
                  <a:srgbClr val="000000"/>
                </a:solidFill>
                <a:effectLst/>
                <a:uLnTx/>
                <a:uFillTx/>
                <a:latin typeface="FZZhunYuan-M02S" panose="03000509000000000000" pitchFamily="65" charset="-122"/>
                <a:ea typeface="FZZhunYuan-M02S" panose="03000509000000000000" pitchFamily="65" charset="-122"/>
                <a:cs typeface="+mn-cs"/>
              </a:rPr>
              <a:t>吹瓶机</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800" b="0" i="0" u="none" strike="noStrike" kern="0" cap="none" spc="0" normalizeH="0" baseline="0" noProof="1">
                <a:ln>
                  <a:noFill/>
                </a:ln>
                <a:solidFill>
                  <a:srgbClr val="000000"/>
                </a:solidFill>
                <a:effectLst/>
                <a:uLnTx/>
                <a:uFillTx/>
                <a:latin typeface="FZZhunYuan-M02S" panose="03000509000000000000" pitchFamily="65" charset="-122"/>
                <a:ea typeface="FZZhunYuan-M02S" panose="03000509000000000000" pitchFamily="65" charset="-122"/>
                <a:cs typeface="+mn-cs"/>
              </a:rPr>
              <a:t>产品目录代码：</a:t>
            </a:r>
            <a:r>
              <a:rPr kumimoji="0" lang="en-US" altLang="zh-CN" sz="800" b="0" i="0" u="none" strike="noStrike" kern="0" cap="none" spc="0" normalizeH="0" baseline="0" noProof="1">
                <a:ln>
                  <a:noFill/>
                </a:ln>
                <a:solidFill>
                  <a:srgbClr val="000000"/>
                </a:solidFill>
                <a:effectLst/>
                <a:uLnTx/>
                <a:uFillTx/>
                <a:latin typeface="Arial"/>
                <a:ea typeface="+mn-ea"/>
                <a:cs typeface="+mn-cs"/>
              </a:rPr>
              <a:t>571</a:t>
            </a:r>
            <a:endParaRPr kumimoji="0" lang="zh-CN" altLang="en-US" sz="800" b="0" i="0" u="none" strike="noStrike" kern="0" cap="none" spc="0" normalizeH="0" baseline="0" noProof="1">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676961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del-PPT-Template2014">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xml><?xml version="1.0" encoding="utf-8"?>
<a:theme xmlns:a="http://schemas.openxmlformats.org/drawingml/2006/main" name="LIOMT">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3.xml><?xml version="1.0" encoding="utf-8"?>
<a:theme xmlns:a="http://schemas.openxmlformats.org/drawingml/2006/main" name="1_LIOMT">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Sidel-Template2014_guidelines-v1</Template>
  <TotalTime>0</TotalTime>
  <Words>182</Words>
  <Application>Microsoft Office PowerPoint</Application>
  <PresentationFormat>On-screen Show (4:3)</PresentationFormat>
  <Paragraphs>20</Paragraphs>
  <Slides>1</Slides>
  <Notes>0</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9" baseType="lpstr">
      <vt:lpstr>FZZhunYuan-M02S</vt:lpstr>
      <vt:lpstr>Arial</vt:lpstr>
      <vt:lpstr>Calibri</vt:lpstr>
      <vt:lpstr>Wingdings</vt:lpstr>
      <vt:lpstr>Sidel-PPT-Template2014</vt:lpstr>
      <vt:lpstr>LIOMT</vt:lpstr>
      <vt:lpstr>1_LIOMT</vt:lpstr>
      <vt:lpstr>think-cell Folie</vt:lpstr>
      <vt:lpstr>Series 2吹瓶机的新功能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2015-06-11T14:41:54Z</dcterms:created>
  <dcterms:modified xsi:type="dcterms:W3CDTF">2019-02-25T16:07:20Z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5bb0a3-90cf-41a8-939e-500b35438edf_Enabled">
    <vt:lpwstr>True</vt:lpwstr>
  </property>
  <property fmtid="{D5CDD505-2E9C-101B-9397-08002B2CF9AE}" pid="3" name="MSIP_Label_e35bb0a3-90cf-41a8-939e-500b35438edf_SiteId">
    <vt:lpwstr>2390cbd1-e663-4321-bc93-ba298637ce52</vt:lpwstr>
  </property>
  <property fmtid="{D5CDD505-2E9C-101B-9397-08002B2CF9AE}" pid="4" name="MSIP_Label_e35bb0a3-90cf-41a8-939e-500b35438edf_Ref">
    <vt:lpwstr>https://api.informationprotection.azure.com/api/2390cbd1-e663-4321-bc93-ba298637ce52</vt:lpwstr>
  </property>
  <property fmtid="{D5CDD505-2E9C-101B-9397-08002B2CF9AE}" pid="5" name="MSIP_Label_e35bb0a3-90cf-41a8-939e-500b35438edf_Owner">
    <vt:lpwstr>107200@sidel.com</vt:lpwstr>
  </property>
  <property fmtid="{D5CDD505-2E9C-101B-9397-08002B2CF9AE}" pid="6" name="MSIP_Label_e35bb0a3-90cf-41a8-939e-500b35438edf_SetDate">
    <vt:lpwstr>2018-09-21T09:45:23.2066283+02:00</vt:lpwstr>
  </property>
  <property fmtid="{D5CDD505-2E9C-101B-9397-08002B2CF9AE}" pid="7" name="MSIP_Label_e35bb0a3-90cf-41a8-939e-500b35438edf_Name">
    <vt:lpwstr>Sidel-Confidential</vt:lpwstr>
  </property>
  <property fmtid="{D5CDD505-2E9C-101B-9397-08002B2CF9AE}" pid="8" name="MSIP_Label_e35bb0a3-90cf-41a8-939e-500b35438edf_Application">
    <vt:lpwstr>Microsoft Azure Information Protection</vt:lpwstr>
  </property>
  <property fmtid="{D5CDD505-2E9C-101B-9397-08002B2CF9AE}" pid="9" name="MSIP_Label_e35bb0a3-90cf-41a8-939e-500b35438edf_Extended_MSFT_Method">
    <vt:lpwstr>Automatic</vt:lpwstr>
  </property>
  <property fmtid="{D5CDD505-2E9C-101B-9397-08002B2CF9AE}" pid="10" name="MSIP_Label_06263584-a2fa-494a-b6ac-a3eeadb86bd0_Enabled">
    <vt:lpwstr>True</vt:lpwstr>
  </property>
  <property fmtid="{D5CDD505-2E9C-101B-9397-08002B2CF9AE}" pid="11" name="MSIP_Label_06263584-a2fa-494a-b6ac-a3eeadb86bd0_SiteId">
    <vt:lpwstr>2390cbd1-e663-4321-bc93-ba298637ce52</vt:lpwstr>
  </property>
  <property fmtid="{D5CDD505-2E9C-101B-9397-08002B2CF9AE}" pid="12" name="MSIP_Label_06263584-a2fa-494a-b6ac-a3eeadb86bd0_Ref">
    <vt:lpwstr>https://api.informationprotection.azure.com/api/2390cbd1-e663-4321-bc93-ba298637ce52</vt:lpwstr>
  </property>
  <property fmtid="{D5CDD505-2E9C-101B-9397-08002B2CF9AE}" pid="13" name="MSIP_Label_06263584-a2fa-494a-b6ac-a3eeadb86bd0_Owner">
    <vt:lpwstr>107200@sidel.com</vt:lpwstr>
  </property>
  <property fmtid="{D5CDD505-2E9C-101B-9397-08002B2CF9AE}" pid="14" name="MSIP_Label_06263584-a2fa-494a-b6ac-a3eeadb86bd0_SetDate">
    <vt:lpwstr>2018-09-21T09:45:23.2066283+02:00</vt:lpwstr>
  </property>
  <property fmtid="{D5CDD505-2E9C-101B-9397-08002B2CF9AE}" pid="15" name="MSIP_Label_06263584-a2fa-494a-b6ac-a3eeadb86bd0_Name">
    <vt:lpwstr>Internal</vt:lpwstr>
  </property>
  <property fmtid="{D5CDD505-2E9C-101B-9397-08002B2CF9AE}" pid="16" name="MSIP_Label_06263584-a2fa-494a-b6ac-a3eeadb86bd0_Application">
    <vt:lpwstr>Microsoft Azure Information Protection</vt:lpwstr>
  </property>
  <property fmtid="{D5CDD505-2E9C-101B-9397-08002B2CF9AE}" pid="17" name="MSIP_Label_06263584-a2fa-494a-b6ac-a3eeadb86bd0_Extended_MSFT_Method">
    <vt:lpwstr>Automatic</vt:lpwstr>
  </property>
  <property fmtid="{D5CDD505-2E9C-101B-9397-08002B2CF9AE}" pid="18" name="MSIP_Label_06263584-a2fa-494a-b6ac-a3eeadb86bd0_Parent">
    <vt:lpwstr>e35bb0a3-90cf-41a8-939e-500b35438edf</vt:lpwstr>
  </property>
  <property fmtid="{D5CDD505-2E9C-101B-9397-08002B2CF9AE}" pid="19" name="Sensitivity">
    <vt:lpwstr>Sidel-Confidential Internal</vt:lpwstr>
  </property>
</Properties>
</file>