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57" r:id="rId1"/>
    <p:sldMasterId id="2147483665" r:id="rId2"/>
  </p:sldMasterIdLst>
  <p:notesMasterIdLst>
    <p:notesMasterId r:id="rId4"/>
  </p:notesMasterIdLst>
  <p:handoutMasterIdLst>
    <p:handoutMasterId r:id="rId5"/>
  </p:handoutMasterIdLst>
  <p:sldIdLst>
    <p:sldId id="330" r:id="rId3"/>
  </p:sldIdLst>
  <p:sldSz cx="9144000" cy="6858000" type="screen4x3"/>
  <p:notesSz cx="6858000" cy="9144000"/>
  <p:custDataLst>
    <p:tags r:id="rId6"/>
  </p:custDataLst>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extLst>
    <p:ext uri="{EFAFB233-063F-42B5-8137-9DF3F51BA10A}">
      <p15:sldGuideLst xmlns:p15="http://schemas.microsoft.com/office/powerpoint/2012/main">
        <p15:guide id="1" orient="horz" pos="450">
          <p15:clr>
            <a:srgbClr val="A4A3A4"/>
          </p15:clr>
        </p15:guide>
        <p15:guide id="2" orient="horz" pos="936">
          <p15:clr>
            <a:srgbClr val="A4A3A4"/>
          </p15:clr>
        </p15:guide>
        <p15:guide id="3" orient="horz" pos="4029">
          <p15:clr>
            <a:srgbClr val="A4A3A4"/>
          </p15:clr>
        </p15:guide>
        <p15:guide id="4" orient="horz" pos="4171">
          <p15:clr>
            <a:srgbClr val="A4A3A4"/>
          </p15:clr>
        </p15:guide>
        <p15:guide id="5" orient="horz" pos="3768">
          <p15:clr>
            <a:srgbClr val="A4A3A4"/>
          </p15:clr>
        </p15:guide>
        <p15:guide id="6" orient="horz" pos="3012">
          <p15:clr>
            <a:srgbClr val="A4A3A4"/>
          </p15:clr>
        </p15:guide>
        <p15:guide id="7" pos="204">
          <p15:clr>
            <a:srgbClr val="A4A3A4"/>
          </p15:clr>
        </p15:guide>
        <p15:guide id="8" pos="5556">
          <p15:clr>
            <a:srgbClr val="A4A3A4"/>
          </p15:clr>
        </p15:guide>
        <p15:guide id="9" pos="4789">
          <p15:clr>
            <a:srgbClr val="A4A3A4"/>
          </p15:clr>
        </p15:guide>
        <p15:guide id="10" pos="412">
          <p15:clr>
            <a:srgbClr val="A4A3A4"/>
          </p15:clr>
        </p15:guide>
        <p15:guide id="11" pos="2926">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3D20"/>
    <a:srgbClr val="003382"/>
    <a:srgbClr val="669914"/>
    <a:srgbClr val="663300"/>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8024" autoAdjust="0"/>
  </p:normalViewPr>
  <p:slideViewPr>
    <p:cSldViewPr snapToGrid="0" snapToObjects="1">
      <p:cViewPr varScale="1">
        <p:scale>
          <a:sx n="84" d="100"/>
          <a:sy n="84" d="100"/>
        </p:scale>
        <p:origin x="965" y="86"/>
      </p:cViewPr>
      <p:guideLst>
        <p:guide orient="horz" pos="450"/>
        <p:guide orient="horz" pos="936"/>
        <p:guide orient="horz" pos="4029"/>
        <p:guide orient="horz" pos="4171"/>
        <p:guide orient="horz" pos="3768"/>
        <p:guide orient="horz" pos="3012"/>
        <p:guide pos="204"/>
        <p:guide pos="5556"/>
        <p:guide pos="4789"/>
        <p:guide pos="412"/>
        <p:guide pos="2926"/>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84" d="100"/>
          <a:sy n="84" d="100"/>
        </p:scale>
        <p:origin x="105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tags" Target="tags/tag1.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dirty="0"/>
          </a:p>
        </p:txBody>
      </p:sp>
      <p:sp>
        <p:nvSpPr>
          <p:cNvPr id="3" name="Rectangle 3"/>
          <p:cNvSpPr>
            <a:spLocks noGrp="1"/>
          </p:cNvSpPr>
          <p:nvPr>
            <p:ph type="dt" sz="quarter" idx="1"/>
          </p:nvPr>
        </p:nvSpPr>
        <p:spPr>
          <a:xfrm>
            <a:off x="3884613" y="0"/>
            <a:ext cx="2971800" cy="457200"/>
          </a:xfrm>
          <a:prstGeom prst="rect">
            <a:avLst/>
          </a:prstGeom>
        </p:spPr>
        <p:txBody>
          <a:bodyPr vert="horz" rtlCol="0"/>
          <a:lstStyle>
            <a:lvl1pPr algn="r">
              <a:defRPr sz="1200"/>
            </a:lvl1pPr>
            <a:extLst/>
          </a:lstStyle>
          <a:p>
            <a:fld id="{68F88C59-319B-4332-9A1D-2A62CFCB00D8}" type="datetimeFigureOut">
              <a:rPr lang="en-US" smtClean="0"/>
              <a:pPr/>
              <a:t>9/19/2018</a:t>
            </a:fld>
            <a:endParaRPr lang="en-US" dirty="0"/>
          </a:p>
        </p:txBody>
      </p:sp>
      <p:sp>
        <p:nvSpPr>
          <p:cNvPr id="4" name="Rectangle 4"/>
          <p:cNvSpPr>
            <a:spLocks noGrp="1"/>
          </p:cNvSpPr>
          <p:nvPr>
            <p:ph type="ftr" sz="quarter" idx="2"/>
          </p:nvPr>
        </p:nvSpPr>
        <p:spPr>
          <a:xfrm>
            <a:off x="0" y="8685213"/>
            <a:ext cx="2971800" cy="457200"/>
          </a:xfrm>
          <a:prstGeom prst="rect">
            <a:avLst/>
          </a:prstGeom>
        </p:spPr>
        <p:txBody>
          <a:bodyPr vert="horz" rtlCol="0" anchor="b"/>
          <a:lstStyle>
            <a:lvl1pPr algn="l">
              <a:defRPr sz="1200"/>
            </a:lvl1pPr>
            <a:extLst/>
          </a:lstStyle>
          <a:p>
            <a:endParaRPr lang="en-US" dirty="0"/>
          </a:p>
        </p:txBody>
      </p:sp>
      <p:sp>
        <p:nvSpPr>
          <p:cNvPr id="5" name="Rectangle 5"/>
          <p:cNvSpPr>
            <a:spLocks noGrp="1"/>
          </p:cNvSpPr>
          <p:nvPr>
            <p:ph type="sldNum" sz="quarter" idx="3"/>
          </p:nvPr>
        </p:nvSpPr>
        <p:spPr>
          <a:xfrm>
            <a:off x="3884613" y="8685213"/>
            <a:ext cx="2971800" cy="457200"/>
          </a:xfrm>
          <a:prstGeom prst="rect">
            <a:avLst/>
          </a:prstGeom>
        </p:spPr>
        <p:txBody>
          <a:bodyPr vert="horz" rtlCol="0" anchor="b"/>
          <a:lstStyle>
            <a:lvl1pPr algn="r">
              <a:defRPr sz="1200"/>
            </a:lvl1pPr>
            <a:extLst/>
          </a:lstStyle>
          <a:p>
            <a:fld id="{B16A41B8-7DC3-4DB6-84E4-E105629EAA36}" type="slidenum">
              <a:rPr lang="en-US" smtClean="0"/>
              <a:pPr/>
              <a:t>‹#›</a:t>
            </a:fld>
            <a:endParaRPr lang="en-US" dirty="0"/>
          </a:p>
        </p:txBody>
      </p:sp>
    </p:spTree>
    <p:extLst>
      <p:ext uri="{BB962C8B-B14F-4D97-AF65-F5344CB8AC3E}">
        <p14:creationId xmlns:p14="http://schemas.microsoft.com/office/powerpoint/2010/main" val="21224067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GB" dirty="0"/>
          </a:p>
        </p:txBody>
      </p:sp>
      <p:sp>
        <p:nvSpPr>
          <p:cNvPr id="3" name="Rectangle 3"/>
          <p:cNvSpPr>
            <a:spLocks noGrp="1"/>
          </p:cNvSpPr>
          <p:nvPr>
            <p:ph type="dt" idx="1"/>
          </p:nvPr>
        </p:nvSpPr>
        <p:spPr>
          <a:xfrm>
            <a:off x="3884613" y="0"/>
            <a:ext cx="2971800" cy="457200"/>
          </a:xfrm>
          <a:prstGeom prst="rect">
            <a:avLst/>
          </a:prstGeom>
        </p:spPr>
        <p:txBody>
          <a:bodyPr vert="horz" rtlCol="0"/>
          <a:lstStyle>
            <a:lvl1pPr algn="r">
              <a:defRPr sz="1200"/>
            </a:lvl1pPr>
            <a:extLst/>
          </a:lstStyle>
          <a:p>
            <a:fld id="{968B300D-05F0-4B43-940D-46DED5A791AD}" type="datetimeFigureOut">
              <a:rPr lang="en-GB" smtClean="0"/>
              <a:pPr/>
              <a:t>19/09/2018</a:t>
            </a:fld>
            <a:endParaRPr lang="en-GB" dirty="0"/>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endParaRPr lang="en-US" dirty="0"/>
          </a:p>
        </p:txBody>
      </p:sp>
      <p:sp>
        <p:nvSpPr>
          <p:cNvPr id="5" name="Rectangle 5"/>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Rectangle 6"/>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endParaRPr lang="en-GB" dirty="0"/>
          </a:p>
        </p:txBody>
      </p:sp>
      <p:sp>
        <p:nvSpPr>
          <p:cNvPr id="7" name="Rectangle 7"/>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fld id="{9B26CD33-4337-4529-948A-94F6960B2374}" type="slidenum">
              <a:rPr lang="en-GB" smtClean="0"/>
              <a:pPr/>
              <a:t>‹#›</a:t>
            </a:fld>
            <a:endParaRPr lang="en-GB" dirty="0"/>
          </a:p>
        </p:txBody>
      </p:sp>
    </p:spTree>
    <p:extLst>
      <p:ext uri="{BB962C8B-B14F-4D97-AF65-F5344CB8AC3E}">
        <p14:creationId xmlns:p14="http://schemas.microsoft.com/office/powerpoint/2010/main" val="2380675670"/>
      </p:ext>
    </p:extLst>
  </p:cSld>
  <p:clrMap bg1="lt1" tx1="dk1" bg2="lt2" tx2="dk2" accent1="accent1" accent2="accent2" accent3="accent3" accent4="accent4" accent5="accent5" accent6="accent6" hlink="hlink" folHlink="folHlink"/>
  <p:hf hdr="0" ftr="0" dt="0"/>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oleObject" Target="../embeddings/oleObject3.bin"/><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5.jpeg"/><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1.xml"/><Relationship Id="rId1" Type="http://schemas.openxmlformats.org/officeDocument/2006/relationships/vmlDrawing" Target="../drawings/vmlDrawing9.vml"/><Relationship Id="rId6" Type="http://schemas.openxmlformats.org/officeDocument/2006/relationships/image" Target="../media/image2.emf"/><Relationship Id="rId5" Type="http://schemas.openxmlformats.org/officeDocument/2006/relationships/oleObject" Target="../embeddings/oleObject12.bin"/><Relationship Id="rId4" Type="http://schemas.openxmlformats.org/officeDocument/2006/relationships/image" Target="../media/image8.png"/></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2.xml"/><Relationship Id="rId1" Type="http://schemas.openxmlformats.org/officeDocument/2006/relationships/vmlDrawing" Target="../drawings/vmlDrawing10.vml"/><Relationship Id="rId6" Type="http://schemas.openxmlformats.org/officeDocument/2006/relationships/image" Target="../media/image6.emf"/><Relationship Id="rId5" Type="http://schemas.openxmlformats.org/officeDocument/2006/relationships/oleObject" Target="../embeddings/oleObject13.bin"/><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3.vml"/><Relationship Id="rId6" Type="http://schemas.openxmlformats.org/officeDocument/2006/relationships/oleObject" Target="../embeddings/oleObject5.bin"/><Relationship Id="rId5" Type="http://schemas.openxmlformats.org/officeDocument/2006/relationships/image" Target="../media/image2.emf"/><Relationship Id="rId4" Type="http://schemas.openxmlformats.org/officeDocument/2006/relationships/oleObject" Target="../embeddings/oleObject4.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vmlDrawing" Target="../drawings/vmlDrawing4.vml"/><Relationship Id="rId6" Type="http://schemas.openxmlformats.org/officeDocument/2006/relationships/image" Target="../media/image2.emf"/><Relationship Id="rId5" Type="http://schemas.openxmlformats.org/officeDocument/2006/relationships/oleObject" Target="../embeddings/oleObject6.bin"/><Relationship Id="rId4"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oleObject" Target="../embeddings/oleObject8.bin"/><Relationship Id="rId2" Type="http://schemas.openxmlformats.org/officeDocument/2006/relationships/tags" Target="../tags/tag6.xml"/><Relationship Id="rId1" Type="http://schemas.openxmlformats.org/officeDocument/2006/relationships/vmlDrawing" Target="../drawings/vmlDrawing5.vml"/><Relationship Id="rId6" Type="http://schemas.openxmlformats.org/officeDocument/2006/relationships/image" Target="../media/image2.emf"/><Relationship Id="rId5" Type="http://schemas.openxmlformats.org/officeDocument/2006/relationships/oleObject" Target="../embeddings/oleObject7.bin"/><Relationship Id="rId4" Type="http://schemas.openxmlformats.org/officeDocument/2006/relationships/image" Target="../media/image5.jpeg"/></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xml"/><Relationship Id="rId1" Type="http://schemas.openxmlformats.org/officeDocument/2006/relationships/vmlDrawing" Target="../drawings/vmlDrawing7.vml"/><Relationship Id="rId6" Type="http://schemas.openxmlformats.org/officeDocument/2006/relationships/image" Target="../media/image7.png"/><Relationship Id="rId5" Type="http://schemas.openxmlformats.org/officeDocument/2006/relationships/image" Target="../media/image6.emf"/><Relationship Id="rId4" Type="http://schemas.openxmlformats.org/officeDocument/2006/relationships/oleObject" Target="../embeddings/oleObject10.bin"/></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xml"/><Relationship Id="rId1" Type="http://schemas.openxmlformats.org/officeDocument/2006/relationships/vmlDrawing" Target="../drawings/vmlDrawing8.vml"/><Relationship Id="rId5" Type="http://schemas.openxmlformats.org/officeDocument/2006/relationships/image" Target="../media/image6.emf"/><Relationship Id="rId4" Type="http://schemas.openxmlformats.org/officeDocument/2006/relationships/oleObject" Target="../embeddings/oleObject11.bin"/></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slide">
    <p:bg>
      <p:bgPr>
        <a:solidFill>
          <a:schemeClr val="bg1"/>
        </a:solidFill>
        <a:effectLst/>
      </p:bgPr>
    </p:bg>
    <p:spTree>
      <p:nvGrpSpPr>
        <p:cNvPr id="1" name=""/>
        <p:cNvGrpSpPr/>
        <p:nvPr/>
      </p:nvGrpSpPr>
      <p:grpSpPr>
        <a:xfrm>
          <a:off x="0" y="0"/>
          <a:ext cx="0" cy="0"/>
          <a:chOff x="0" y="0"/>
          <a:chExt cx="0" cy="0"/>
        </a:xfrm>
      </p:grpSpPr>
      <p:grpSp>
        <p:nvGrpSpPr>
          <p:cNvPr id="14" name="Group 13"/>
          <p:cNvGrpSpPr>
            <a:grpSpLocks/>
          </p:cNvGrpSpPr>
          <p:nvPr/>
        </p:nvGrpSpPr>
        <p:grpSpPr bwMode="auto">
          <a:xfrm>
            <a:off x="0" y="8965"/>
            <a:ext cx="9144000" cy="6858000"/>
            <a:chOff x="1723" y="0"/>
            <a:chExt cx="683" cy="4179"/>
          </a:xfrm>
          <a:gradFill flip="none" rotWithShape="1">
            <a:gsLst>
              <a:gs pos="0">
                <a:srgbClr val="969696"/>
              </a:gs>
              <a:gs pos="41000">
                <a:srgbClr val="FFFFFF"/>
              </a:gs>
              <a:gs pos="100000">
                <a:schemeClr val="bg1">
                  <a:lumMod val="95000"/>
                </a:schemeClr>
              </a:gs>
            </a:gsLst>
            <a:lin ang="16200000" scaled="0"/>
            <a:tileRect/>
          </a:gradFill>
        </p:grpSpPr>
        <p:sp>
          <p:nvSpPr>
            <p:cNvPr id="20"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a:cs typeface="+mn-cs"/>
              </a:endParaRPr>
            </a:p>
          </p:txBody>
        </p:sp>
        <p:sp>
          <p:nvSpPr>
            <p:cNvPr id="21" name="Rectangle 12"/>
            <p:cNvSpPr>
              <a:spLocks noChangeArrowheads="1"/>
            </p:cNvSpPr>
            <p:nvPr/>
          </p:nvSpPr>
          <p:spPr bwMode="auto">
            <a:xfrm rot="10800000">
              <a:off x="1723" y="2235"/>
              <a:ext cx="683" cy="1944"/>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a:cs typeface="+mn-cs"/>
              </a:endParaRPr>
            </a:p>
          </p:txBody>
        </p:sp>
      </p:grpSp>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198507259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2022"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31074" y="599645"/>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tx2"/>
                </a:solidFill>
              </a:defRPr>
            </a:lvl1pPr>
          </a:lstStyle>
          <a:p>
            <a:pPr lvl="0"/>
            <a:r>
              <a:rPr lang="en-GB" noProof="1"/>
              <a:t>Click to edit master title style</a:t>
            </a:r>
            <a:endParaRPr lang="en-GB" noProof="0" dirty="0"/>
          </a:p>
        </p:txBody>
      </p:sp>
      <p:sp>
        <p:nvSpPr>
          <p:cNvPr id="16" name="Rectangle 3"/>
          <p:cNvSpPr>
            <a:spLocks noGrp="1" noChangeArrowheads="1"/>
          </p:cNvSpPr>
          <p:nvPr>
            <p:ph type="subTitle" idx="1" hasCustomPrompt="1"/>
          </p:nvPr>
        </p:nvSpPr>
        <p:spPr bwMode="gray">
          <a:xfrm>
            <a:off x="650875" y="2156101"/>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accent4"/>
                </a:solidFill>
              </a:defRPr>
            </a:lvl1pPr>
          </a:lstStyle>
          <a:p>
            <a:pPr lvl="0"/>
            <a:r>
              <a:rPr lang="en-GB" dirty="0"/>
              <a:t>Click to edit Master text styles</a:t>
            </a:r>
          </a:p>
        </p:txBody>
      </p:sp>
      <p:pic>
        <p:nvPicPr>
          <p:cNvPr id="13" name="Picture 19"/>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17" name="Title 1"/>
          <p:cNvSpPr>
            <a:spLocks/>
          </p:cNvSpPr>
          <p:nvPr userDrawn="1"/>
        </p:nvSpPr>
        <p:spPr bwMode="gray">
          <a:xfrm>
            <a:off x="631074"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buFontTx/>
              <a:buNone/>
            </a:pPr>
            <a:r>
              <a:rPr lang="en-GB" sz="1000" b="1" noProof="0" dirty="0" err="1">
                <a:solidFill>
                  <a:srgbClr val="FFFFFF"/>
                </a:solidFill>
              </a:rPr>
              <a:t>sidel.com</a:t>
            </a:r>
            <a:endParaRPr lang="en-GB" sz="1000" b="1" noProof="0" dirty="0">
              <a:solidFill>
                <a:srgbClr val="FFFFFF"/>
              </a:solidFill>
            </a:endParaRPr>
          </a:p>
        </p:txBody>
      </p:sp>
      <p:graphicFrame>
        <p:nvGraphicFramePr>
          <p:cNvPr id="18" name="Object 1" hidden="1"/>
          <p:cNvGraphicFramePr>
            <a:graphicFrameLocks noChangeAspect="1"/>
          </p:cNvGraphicFramePr>
          <p:nvPr userDrawn="1">
            <p:extLst>
              <p:ext uri="{D42A27DB-BD31-4B8C-83A1-F6EECF244321}">
                <p14:modId xmlns:p14="http://schemas.microsoft.com/office/powerpoint/2010/main" val="369664059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2023" name="think-cell Folie" r:id="rId7" imgW="270" imgH="270" progId="TCLayout.ActiveDocument.1">
                  <p:embed/>
                </p:oleObj>
              </mc:Choice>
              <mc:Fallback>
                <p:oleObj name="think-cell Folie" r:id="rId7"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pic>
        <p:nvPicPr>
          <p:cNvPr id="19" name="Picture 19"/>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22" name="Title 1"/>
          <p:cNvSpPr>
            <a:spLocks/>
          </p:cNvSpPr>
          <p:nvPr userDrawn="1"/>
        </p:nvSpPr>
        <p:spPr bwMode="gray">
          <a:xfrm>
            <a:off x="631074"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buFontTx/>
              <a:buNone/>
            </a:pPr>
            <a:r>
              <a:rPr lang="en-GB" sz="1000" b="1" noProof="0" dirty="0" err="1">
                <a:solidFill>
                  <a:srgbClr val="FFFFFF"/>
                </a:solidFill>
              </a:rPr>
              <a:t>sidel.com</a:t>
            </a:r>
            <a:endParaRPr lang="en-GB" sz="1000" b="1" noProof="0" dirty="0">
              <a:solidFill>
                <a:srgbClr val="FFFFFF"/>
              </a:solidFill>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lvl1pPr>
              <a:defRPr>
                <a:solidFill>
                  <a:schemeClr val="accent4"/>
                </a:solidFill>
              </a:defRPr>
            </a:lvl1pPr>
          </a:lstStyle>
          <a:p>
            <a:r>
              <a:rPr lang="en-US" noProof="1"/>
              <a:t>Click to edit Master title style</a:t>
            </a:r>
            <a:endParaRPr lang="en-GB" dirty="0"/>
          </a:p>
        </p:txBody>
      </p:sp>
      <p:sp>
        <p:nvSpPr>
          <p:cNvPr id="10" name="Inhaltsplatzhalter 9"/>
          <p:cNvSpPr>
            <a:spLocks noGrp="1"/>
          </p:cNvSpPr>
          <p:nvPr>
            <p:ph sz="quarter" idx="11"/>
          </p:nvPr>
        </p:nvSpPr>
        <p:spPr>
          <a:xfrm>
            <a:off x="647700" y="1485901"/>
            <a:ext cx="7993063" cy="4498974"/>
          </a:xfrm>
        </p:spPr>
        <p:txBody>
          <a:bodyPr/>
          <a:lstStyle>
            <a:lvl2pPr>
              <a:buClr>
                <a:schemeClr val="accent4"/>
              </a:buClr>
              <a:defRPr/>
            </a:lvl2pPr>
            <a:lvl3pPr>
              <a:buClr>
                <a:schemeClr val="accent4"/>
              </a:buClr>
              <a:defRPr/>
            </a:lvl3pPr>
            <a:lvl4pPr>
              <a:buClr>
                <a:schemeClr val="accent4"/>
              </a:buClr>
              <a:defRPr/>
            </a:lvl4pPr>
            <a:lvl5pPr>
              <a:buClr>
                <a:schemeClr val="accent4"/>
              </a:buClr>
              <a:defRPr/>
            </a:lvl5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Tree>
    <p:extLst>
      <p:ext uri="{BB962C8B-B14F-4D97-AF65-F5344CB8AC3E}">
        <p14:creationId xmlns:p14="http://schemas.microsoft.com/office/powerpoint/2010/main" val="2175726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4" name="Textplatzhalter 3"/>
          <p:cNvSpPr>
            <a:spLocks noGrp="1"/>
          </p:cNvSpPr>
          <p:nvPr>
            <p:ph type="body" sz="quarter" idx="10"/>
          </p:nvPr>
        </p:nvSpPr>
        <p:spPr>
          <a:xfrm>
            <a:off x="647701" y="864162"/>
            <a:ext cx="7993064" cy="338554"/>
          </a:xfrm>
        </p:spPr>
        <p:txBody>
          <a:bodyPr>
            <a:noAutofit/>
          </a:bodyPr>
          <a:lstStyle>
            <a:lvl1pPr>
              <a:defRPr sz="2300" b="1">
                <a:solidFill>
                  <a:srgbClr val="003382"/>
                </a:solidFill>
              </a:defRPr>
            </a:lvl1pPr>
          </a:lstStyle>
          <a:p>
            <a:pPr lvl="0"/>
            <a:r>
              <a:rPr lang="en-US"/>
              <a:t>Click to edit Master text styles</a:t>
            </a:r>
          </a:p>
        </p:txBody>
      </p:sp>
      <p:sp>
        <p:nvSpPr>
          <p:cNvPr id="9" name="Inhaltsplatzhalter 8"/>
          <p:cNvSpPr>
            <a:spLocks noGrp="1"/>
          </p:cNvSpPr>
          <p:nvPr>
            <p:ph sz="quarter" idx="11"/>
          </p:nvPr>
        </p:nvSpPr>
        <p:spPr>
          <a:xfrm>
            <a:off x="647701" y="1485901"/>
            <a:ext cx="7993064" cy="4498974"/>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Tree>
    <p:extLst>
      <p:ext uri="{BB962C8B-B14F-4D97-AF65-F5344CB8AC3E}">
        <p14:creationId xmlns:p14="http://schemas.microsoft.com/office/powerpoint/2010/main" val="845584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Breaker slide">
    <p:spTree>
      <p:nvGrpSpPr>
        <p:cNvPr id="1" name=""/>
        <p:cNvGrpSpPr/>
        <p:nvPr/>
      </p:nvGrpSpPr>
      <p:grpSpPr>
        <a:xfrm>
          <a:off x="0" y="0"/>
          <a:ext cx="0" cy="0"/>
          <a:chOff x="0" y="0"/>
          <a:chExt cx="0" cy="0"/>
        </a:xfrm>
      </p:grpSpPr>
      <p:pic>
        <p:nvPicPr>
          <p:cNvPr id="4" name="Picture 11">
            <a:extLst>
              <a:ext uri="{FF2B5EF4-FFF2-40B4-BE49-F238E27FC236}">
                <a16:creationId xmlns:a16="http://schemas.microsoft.com/office/drawing/2014/main" id="{84693D0A-1D70-4C4E-B33A-0863AA6D2CFC}"/>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Object 12" hidden="1">
            <a:extLst>
              <a:ext uri="{FF2B5EF4-FFF2-40B4-BE49-F238E27FC236}">
                <a16:creationId xmlns:a16="http://schemas.microsoft.com/office/drawing/2014/main" id="{C32B0251-D1DB-42AB-A6B7-0ACD677C504F}"/>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1203" name="think-cell Folie" r:id="rId5" imgW="360" imgH="360" progId="TCLayout.ActiveDocument.1">
                  <p:embed/>
                </p:oleObj>
              </mc:Choice>
              <mc:Fallback>
                <p:oleObj name="think-cell Folie" r:id="rId5" imgW="360" imgH="360" progId="TCLayout.ActiveDocument.1">
                  <p:embed/>
                  <p:pic>
                    <p:nvPicPr>
                      <p:cNvPr id="5" name="Object 12" hidden="1">
                        <a:extLst>
                          <a:ext uri="{FF2B5EF4-FFF2-40B4-BE49-F238E27FC236}">
                            <a16:creationId xmlns:a16="http://schemas.microsoft.com/office/drawing/2014/main" id="{C32B0251-D1DB-42AB-A6B7-0ACD677C504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 name="Rectangle 2"/>
          <p:cNvSpPr>
            <a:spLocks noGrp="1" noChangeArrowheads="1"/>
          </p:cNvSpPr>
          <p:nvPr>
            <p:ph type="ctrTitle"/>
          </p:nvPr>
        </p:nvSpPr>
        <p:spPr bwMode="gray">
          <a:xfrm>
            <a:off x="647699" y="2507780"/>
            <a:ext cx="7993063" cy="1231106"/>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bg1"/>
                </a:solidFill>
              </a:defRPr>
            </a:lvl1pPr>
          </a:lstStyle>
          <a:p>
            <a:pPr lvl="0"/>
            <a:r>
              <a:rPr lang="en-US" noProof="1"/>
              <a:t>Click to edit Master title style</a:t>
            </a:r>
            <a:endParaRPr lang="en-GB" noProof="0" dirty="0"/>
          </a:p>
        </p:txBody>
      </p:sp>
      <p:sp>
        <p:nvSpPr>
          <p:cNvPr id="16" name="Rectangle 3"/>
          <p:cNvSpPr>
            <a:spLocks noGrp="1" noChangeArrowheads="1"/>
          </p:cNvSpPr>
          <p:nvPr>
            <p:ph type="subTitle" idx="1"/>
          </p:nvPr>
        </p:nvSpPr>
        <p:spPr bwMode="gray">
          <a:xfrm>
            <a:off x="647699" y="3856268"/>
            <a:ext cx="7993063" cy="30777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0"/>
              </a:spcBef>
              <a:buSzTx/>
              <a:defRPr sz="2000">
                <a:solidFill>
                  <a:schemeClr val="bg1"/>
                </a:solidFill>
              </a:defRPr>
            </a:lvl1pPr>
          </a:lstStyle>
          <a:p>
            <a:pPr lvl="0"/>
            <a:r>
              <a:rPr lang="en-US"/>
              <a:t>Click to edit Master subtitle style</a:t>
            </a:r>
            <a:endParaRPr lang="en-GB" dirty="0"/>
          </a:p>
        </p:txBody>
      </p:sp>
    </p:spTree>
    <p:extLst>
      <p:ext uri="{BB962C8B-B14F-4D97-AF65-F5344CB8AC3E}">
        <p14:creationId xmlns:p14="http://schemas.microsoft.com/office/powerpoint/2010/main" val="1875638490"/>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Last Slide">
    <p:spTree>
      <p:nvGrpSpPr>
        <p:cNvPr id="1" name=""/>
        <p:cNvGrpSpPr/>
        <p:nvPr/>
      </p:nvGrpSpPr>
      <p:grpSpPr>
        <a:xfrm>
          <a:off x="0" y="0"/>
          <a:ext cx="0" cy="0"/>
          <a:chOff x="0" y="0"/>
          <a:chExt cx="0" cy="0"/>
        </a:xfrm>
      </p:grpSpPr>
      <p:pic>
        <p:nvPicPr>
          <p:cNvPr id="2" name="Picture 11">
            <a:extLst>
              <a:ext uri="{FF2B5EF4-FFF2-40B4-BE49-F238E27FC236}">
                <a16:creationId xmlns:a16="http://schemas.microsoft.com/office/drawing/2014/main" id="{0B576F2C-14C8-4284-8782-1F808BBBCCA2}"/>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Objekt 95" hidden="1">
            <a:extLst>
              <a:ext uri="{FF2B5EF4-FFF2-40B4-BE49-F238E27FC236}">
                <a16:creationId xmlns:a16="http://schemas.microsoft.com/office/drawing/2014/main" id="{BB8D40D2-7E2D-459A-90B0-238C0D4A3A40}"/>
              </a:ext>
            </a:extLst>
          </p:cNvPr>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2227" name="think-cell Folie" r:id="rId5" imgW="360" imgH="360" progId="TCLayout.ActiveDocument.1">
                  <p:embed/>
                </p:oleObj>
              </mc:Choice>
              <mc:Fallback>
                <p:oleObj name="think-cell Folie" r:id="rId5" imgW="360" imgH="360" progId="TCLayout.ActiveDocument.1">
                  <p:embed/>
                  <p:pic>
                    <p:nvPicPr>
                      <p:cNvPr id="3" name="Objekt 95" hidden="1">
                        <a:extLst>
                          <a:ext uri="{FF2B5EF4-FFF2-40B4-BE49-F238E27FC236}">
                            <a16:creationId xmlns:a16="http://schemas.microsoft.com/office/drawing/2014/main" id="{BB8D40D2-7E2D-459A-90B0-238C0D4A3A4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Textfeld 100">
            <a:extLst>
              <a:ext uri="{FF2B5EF4-FFF2-40B4-BE49-F238E27FC236}">
                <a16:creationId xmlns:a16="http://schemas.microsoft.com/office/drawing/2014/main" id="{C561DF22-2B5E-456F-B49D-E7FB841F6393}"/>
              </a:ext>
            </a:extLst>
          </p:cNvPr>
          <p:cNvSpPr txBox="1">
            <a:spLocks noChangeArrowheads="1"/>
          </p:cNvSpPr>
          <p:nvPr userDrawn="1"/>
        </p:nvSpPr>
        <p:spPr bwMode="auto">
          <a:xfrm>
            <a:off x="3619500" y="2106613"/>
            <a:ext cx="5186363"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ts val="800"/>
              </a:spcBef>
              <a:defRPr/>
            </a:pPr>
            <a:r>
              <a:rPr lang="en-GB" altLang="fr-FR" sz="900">
                <a:solidFill>
                  <a:srgbClr val="FFFFFF"/>
                </a:solidFill>
              </a:rPr>
              <a:t>                                                             The Sidel Group is formed by the union of two strong brands, 		 Sidel and Gebo Cermex. Together, we are a leading provider of 	                           equipment and services for packaging liquid, food, home and 	                         personal care products in PET, can, glass and other materials.</a:t>
            </a:r>
          </a:p>
          <a:p>
            <a:pPr algn="just" eaLnBrk="1" hangingPunct="1">
              <a:spcBef>
                <a:spcPts val="800"/>
              </a:spcBef>
              <a:defRPr/>
            </a:pPr>
            <a:r>
              <a:rPr lang="en-GB" altLang="fr-FR" sz="900">
                <a:solidFill>
                  <a:srgbClr val="FFFFFF"/>
                </a:solidFill>
              </a:rPr>
              <a:t>                                                  With over 37,000 machines installed in more than 190 countries, we 	                   have nearly 170 years of experience, with a strong focus on  	                advanced systems, line engineering and innovation. Our 5,000+ 	              employees worldwide are passionate about providing complete solutions 	            that fulfil customer needs and boost the </a:t>
            </a:r>
            <a:r>
              <a:rPr lang="en-GB" altLang="fr-FR" sz="900" b="1">
                <a:solidFill>
                  <a:srgbClr val="FFFFFF"/>
                </a:solidFill>
              </a:rPr>
              <a:t>performance</a:t>
            </a:r>
            <a:r>
              <a:rPr lang="en-GB" altLang="fr-FR" sz="900">
                <a:solidFill>
                  <a:srgbClr val="FFFFFF"/>
                </a:solidFill>
              </a:rPr>
              <a:t> of their lines, products	          and businesses. </a:t>
            </a:r>
          </a:p>
          <a:p>
            <a:pPr algn="just" eaLnBrk="1" hangingPunct="1">
              <a:spcBef>
                <a:spcPts val="800"/>
              </a:spcBef>
              <a:defRPr/>
            </a:pPr>
            <a:r>
              <a:rPr lang="en-GB" altLang="fr-FR" sz="900">
                <a:solidFill>
                  <a:srgbClr val="FFFFFF"/>
                </a:solidFill>
              </a:rPr>
              <a:t>	       Delivering this level of performance requires that we continuously </a:t>
            </a:r>
            <a:r>
              <a:rPr lang="en-GB" altLang="fr-FR" sz="900" b="1">
                <a:solidFill>
                  <a:srgbClr val="FFFFFF"/>
                </a:solidFill>
              </a:rPr>
              <a:t>understand</a:t>
            </a:r>
            <a:r>
              <a:rPr lang="en-GB" altLang="fr-FR" sz="900">
                <a:solidFill>
                  <a:srgbClr val="FFFFFF"/>
                </a:solidFill>
              </a:rPr>
              <a:t> 	    our customers’ challenges and commit to meeting their unique goals. We do this	 through dialogue, and by understanding the needs of their markets, production and</a:t>
            </a:r>
            <a:br>
              <a:rPr lang="en-GB" altLang="fr-FR" sz="900">
                <a:solidFill>
                  <a:srgbClr val="FFFFFF"/>
                </a:solidFill>
              </a:rPr>
            </a:br>
            <a:r>
              <a:rPr lang="en-GB" altLang="fr-FR" sz="900">
                <a:solidFill>
                  <a:srgbClr val="FFFFFF"/>
                </a:solidFill>
              </a:rPr>
              <a:t>                           value chains. We complement this by applying our strong technical knowledge and</a:t>
            </a:r>
            <a:br>
              <a:rPr lang="en-GB" altLang="fr-FR" sz="900">
                <a:solidFill>
                  <a:srgbClr val="FFFFFF"/>
                </a:solidFill>
              </a:rPr>
            </a:br>
            <a:r>
              <a:rPr lang="en-GB" altLang="fr-FR" sz="900">
                <a:solidFill>
                  <a:srgbClr val="FFFFFF"/>
                </a:solidFill>
              </a:rPr>
              <a:t>                         smart data analytics to support maximum lifetime productivity to its full potential.</a:t>
            </a:r>
          </a:p>
        </p:txBody>
      </p:sp>
      <p:sp>
        <p:nvSpPr>
          <p:cNvPr id="5" name="Textfeld 110">
            <a:extLst>
              <a:ext uri="{FF2B5EF4-FFF2-40B4-BE49-F238E27FC236}">
                <a16:creationId xmlns:a16="http://schemas.microsoft.com/office/drawing/2014/main" id="{0C31B78D-0B16-4460-87DE-80DC74748D45}"/>
              </a:ext>
            </a:extLst>
          </p:cNvPr>
          <p:cNvSpPr txBox="1">
            <a:spLocks noChangeArrowheads="1"/>
          </p:cNvSpPr>
          <p:nvPr userDrawn="1"/>
        </p:nvSpPr>
        <p:spPr bwMode="auto">
          <a:xfrm>
            <a:off x="3619500" y="4548188"/>
            <a:ext cx="5186363"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800"/>
              </a:spcBef>
              <a:defRPr/>
            </a:pPr>
            <a:r>
              <a:rPr lang="en-GB" altLang="fr-FR" sz="1000" b="1">
                <a:solidFill>
                  <a:srgbClr val="FFFFFF"/>
                </a:solidFill>
              </a:rPr>
              <a:t>                </a:t>
            </a:r>
            <a:r>
              <a:rPr lang="en-GB" altLang="fr-FR" sz="900">
                <a:solidFill>
                  <a:srgbClr val="FFFFFF"/>
                </a:solidFill>
              </a:rPr>
              <a:t>We call it </a:t>
            </a:r>
            <a:r>
              <a:rPr lang="en-GB" altLang="fr-FR" sz="1000" b="1">
                <a:solidFill>
                  <a:srgbClr val="FFFFFF"/>
                </a:solidFill>
              </a:rPr>
              <a:t>Performance through Understanding.</a:t>
            </a:r>
            <a:endParaRPr lang="en-GB" altLang="fr-FR" b="1">
              <a:solidFill>
                <a:srgbClr val="FFFFFF"/>
              </a:solidFill>
            </a:endParaRPr>
          </a:p>
        </p:txBody>
      </p:sp>
      <p:sp>
        <p:nvSpPr>
          <p:cNvPr id="6" name="Slide Number Placeholder 4">
            <a:extLst>
              <a:ext uri="{FF2B5EF4-FFF2-40B4-BE49-F238E27FC236}">
                <a16:creationId xmlns:a16="http://schemas.microsoft.com/office/drawing/2014/main" id="{183672CE-B848-43AA-9115-C12E62C2E5F3}"/>
              </a:ext>
            </a:extLst>
          </p:cNvPr>
          <p:cNvSpPr txBox="1">
            <a:spLocks/>
          </p:cNvSpPr>
          <p:nvPr userDrawn="1"/>
        </p:nvSpPr>
        <p:spPr>
          <a:xfrm>
            <a:off x="657225" y="6551613"/>
            <a:ext cx="5445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b="1" dirty="0">
                <a:solidFill>
                  <a:srgbClr val="E64B00"/>
                </a:solidFill>
              </a:rPr>
              <a:t>sidel.com</a:t>
            </a:r>
          </a:p>
        </p:txBody>
      </p:sp>
    </p:spTree>
    <p:extLst>
      <p:ext uri="{BB962C8B-B14F-4D97-AF65-F5344CB8AC3E}">
        <p14:creationId xmlns:p14="http://schemas.microsoft.com/office/powerpoint/2010/main" val="4293549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8000" y="334800"/>
            <a:ext cx="7992000" cy="936000"/>
          </a:xfrm>
          <a:prstGeom prst="rect">
            <a:avLst/>
          </a:prstGeom>
        </p:spPr>
        <p:txBody>
          <a:bodyPr/>
          <a:lstStyle>
            <a:lvl1pPr>
              <a:defRPr/>
            </a:lvl1pPr>
          </a:lstStyle>
          <a:p>
            <a:r>
              <a:rPr lang="en-GB" dirty="0"/>
              <a:t>Click to edit master title style</a:t>
            </a:r>
          </a:p>
        </p:txBody>
      </p:sp>
    </p:spTree>
    <p:extLst>
      <p:ext uri="{BB962C8B-B14F-4D97-AF65-F5344CB8AC3E}">
        <p14:creationId xmlns:p14="http://schemas.microsoft.com/office/powerpoint/2010/main" val="17161956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8000" y="334800"/>
            <a:ext cx="7992000" cy="936000"/>
          </a:xfrm>
          <a:prstGeom prst="rect">
            <a:avLst/>
          </a:prstGeom>
        </p:spPr>
        <p:txBody>
          <a:bodyPr/>
          <a:lstStyle>
            <a:lvl1pPr>
              <a:defRPr/>
            </a:lvl1pPr>
          </a:lstStyle>
          <a:p>
            <a:r>
              <a:rPr lang="en-GB" dirty="0"/>
              <a:t>Click to edit master title style</a:t>
            </a:r>
          </a:p>
        </p:txBody>
      </p:sp>
      <p:sp>
        <p:nvSpPr>
          <p:cNvPr id="7" name="Inhaltsplatzhalter 3"/>
          <p:cNvSpPr>
            <a:spLocks noGrp="1"/>
          </p:cNvSpPr>
          <p:nvPr>
            <p:ph sz="quarter" idx="10" hasCustomPrompt="1"/>
          </p:nvPr>
        </p:nvSpPr>
        <p:spPr>
          <a:xfrm>
            <a:off x="648000" y="1485900"/>
            <a:ext cx="8065788" cy="4408488"/>
          </a:xfrm>
        </p:spPr>
        <p:txBody>
          <a:bodyPr/>
          <a:lstStyle/>
          <a:p>
            <a:pPr lvl="0"/>
            <a:r>
              <a:rPr lang="en-US" dirty="0"/>
              <a:t>Click to edit text style</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Fourth</a:t>
            </a:r>
            <a:r>
              <a:rPr lang="de-DE" dirty="0"/>
              <a:t> </a:t>
            </a:r>
            <a:r>
              <a:rPr lang="de-DE" dirty="0" err="1"/>
              <a:t>level</a:t>
            </a:r>
            <a:endParaRPr lang="de-DE" dirty="0"/>
          </a:p>
          <a:p>
            <a:pPr lvl="4"/>
            <a:r>
              <a:rPr lang="de-DE" dirty="0" err="1"/>
              <a:t>Fifth</a:t>
            </a:r>
            <a:r>
              <a:rPr lang="de-DE" dirty="0"/>
              <a:t> </a:t>
            </a:r>
            <a:r>
              <a:rPr lang="de-DE" dirty="0" err="1"/>
              <a:t>level</a:t>
            </a:r>
            <a:endParaRPr lang="en-US" dirty="0"/>
          </a:p>
        </p:txBody>
      </p:sp>
    </p:spTree>
    <p:extLst>
      <p:ext uri="{BB962C8B-B14F-4D97-AF65-F5344CB8AC3E}">
        <p14:creationId xmlns:p14="http://schemas.microsoft.com/office/powerpoint/2010/main" val="5210358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8000" y="334800"/>
            <a:ext cx="8166100" cy="516847"/>
          </a:xfrm>
          <a:prstGeom prst="rect">
            <a:avLst/>
          </a:prstGeom>
        </p:spPr>
        <p:txBody>
          <a:bodyPr/>
          <a:lstStyle>
            <a:lvl1pPr>
              <a:defRPr/>
            </a:lvl1pPr>
          </a:lstStyle>
          <a:p>
            <a:r>
              <a:rPr lang="en-GB" dirty="0"/>
              <a:t>Click to edit master title style</a:t>
            </a:r>
          </a:p>
        </p:txBody>
      </p:sp>
      <p:sp>
        <p:nvSpPr>
          <p:cNvPr id="9" name="Text Placeholder 8"/>
          <p:cNvSpPr>
            <a:spLocks noGrp="1"/>
          </p:cNvSpPr>
          <p:nvPr>
            <p:ph type="body" sz="quarter" idx="10" hasCustomPrompt="1"/>
          </p:nvPr>
        </p:nvSpPr>
        <p:spPr>
          <a:xfrm>
            <a:off x="648000" y="864160"/>
            <a:ext cx="8172052" cy="353943"/>
          </a:xfrm>
          <a:prstGeom prst="rect">
            <a:avLst/>
          </a:prstGeom>
        </p:spPr>
        <p:txBody>
          <a:bodyPr wrap="square">
            <a:spAutoFit/>
          </a:bodyPr>
          <a:lstStyle>
            <a:lvl1pPr>
              <a:defRPr lang="fr-FR" sz="2300" b="1" cap="none" baseline="0" noProof="1" dirty="0" smtClean="0">
                <a:solidFill>
                  <a:srgbClr val="003382"/>
                </a:solidFill>
                <a:effectLst/>
                <a:latin typeface="+mj-lt"/>
                <a:ea typeface="+mj-ea"/>
                <a:cs typeface="+mj-cs"/>
              </a:defRPr>
            </a:lvl1pPr>
          </a:lstStyle>
          <a:p>
            <a:pPr lvl="0"/>
            <a:r>
              <a:rPr lang="en-GB" dirty="0"/>
              <a:t>Click to edit Master text styles</a:t>
            </a:r>
          </a:p>
        </p:txBody>
      </p:sp>
      <p:sp>
        <p:nvSpPr>
          <p:cNvPr id="5" name="Inhaltsplatzhalter 3"/>
          <p:cNvSpPr>
            <a:spLocks noGrp="1"/>
          </p:cNvSpPr>
          <p:nvPr>
            <p:ph sz="quarter" idx="11" hasCustomPrompt="1"/>
          </p:nvPr>
        </p:nvSpPr>
        <p:spPr>
          <a:xfrm>
            <a:off x="648000" y="1485900"/>
            <a:ext cx="8065788" cy="4408488"/>
          </a:xfrm>
        </p:spPr>
        <p:txBody>
          <a:bodyPr/>
          <a:lstStyle/>
          <a:p>
            <a:pPr lvl="0"/>
            <a:r>
              <a:rPr lang="en-US" dirty="0"/>
              <a:t>Click to edit text style</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Fourth</a:t>
            </a:r>
            <a:r>
              <a:rPr lang="de-DE" dirty="0"/>
              <a:t> </a:t>
            </a:r>
            <a:r>
              <a:rPr lang="de-DE" dirty="0" err="1"/>
              <a:t>level</a:t>
            </a:r>
            <a:endParaRPr lang="de-DE" dirty="0"/>
          </a:p>
          <a:p>
            <a:pPr lvl="4"/>
            <a:r>
              <a:rPr lang="de-DE" dirty="0" err="1"/>
              <a:t>Fifth</a:t>
            </a:r>
            <a:r>
              <a:rPr lang="de-DE" dirty="0"/>
              <a:t> </a:t>
            </a:r>
            <a:r>
              <a:rPr lang="de-DE" dirty="0" err="1"/>
              <a:t>level</a:t>
            </a:r>
            <a:endParaRPr lang="en-US" dirty="0"/>
          </a:p>
        </p:txBody>
      </p:sp>
    </p:spTree>
    <p:extLst>
      <p:ext uri="{BB962C8B-B14F-4D97-AF65-F5344CB8AC3E}">
        <p14:creationId xmlns:p14="http://schemas.microsoft.com/office/powerpoint/2010/main" val="12250467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Breaker slide">
    <p:bg>
      <p:bgPr>
        <a:solidFill>
          <a:schemeClr val="accent4"/>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382407140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46"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599603"/>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bg1"/>
                </a:solidFill>
              </a:defRPr>
            </a:lvl1pPr>
          </a:lstStyle>
          <a:p>
            <a:pPr lvl="0"/>
            <a:r>
              <a:rPr lang="en-GB" noProof="1"/>
              <a:t>Click to edit master title style</a:t>
            </a:r>
            <a:endParaRPr lang="en-GB" noProof="0" dirty="0"/>
          </a:p>
        </p:txBody>
      </p:sp>
      <p:sp>
        <p:nvSpPr>
          <p:cNvPr id="16" name="Rectangle 3"/>
          <p:cNvSpPr>
            <a:spLocks noGrp="1" noChangeArrowheads="1"/>
          </p:cNvSpPr>
          <p:nvPr>
            <p:ph type="subTitle" idx="1" hasCustomPrompt="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bg1"/>
                </a:solidFill>
              </a:defRPr>
            </a:lvl1pPr>
          </a:lstStyle>
          <a:p>
            <a:pPr lvl="0"/>
            <a:r>
              <a:rPr lang="en-GB" dirty="0"/>
              <a:t>Click to edit Master text styles</a:t>
            </a:r>
          </a:p>
        </p:txBody>
      </p:sp>
      <p:grpSp>
        <p:nvGrpSpPr>
          <p:cNvPr id="12" name="Group 7"/>
          <p:cNvGrpSpPr>
            <a:grpSpLocks/>
          </p:cNvGrpSpPr>
          <p:nvPr/>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aphicFrame>
        <p:nvGraphicFramePr>
          <p:cNvPr id="9" name="Object 1" hidden="1"/>
          <p:cNvGraphicFramePr>
            <a:graphicFrameLocks noChangeAspect="1"/>
          </p:cNvGraphicFramePr>
          <p:nvPr userDrawn="1">
            <p:extLst>
              <p:ext uri="{D42A27DB-BD31-4B8C-83A1-F6EECF244321}">
                <p14:modId xmlns:p14="http://schemas.microsoft.com/office/powerpoint/2010/main" val="55961408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47" name="think-cell Folie" r:id="rId6" imgW="270" imgH="270" progId="TCLayout.ActiveDocument.1">
                  <p:embed/>
                </p:oleObj>
              </mc:Choice>
              <mc:Fallback>
                <p:oleObj name="think-cell Folie" r:id="rId6"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grpSp>
        <p:nvGrpSpPr>
          <p:cNvPr id="10" name="Group 7"/>
          <p:cNvGrpSpPr>
            <a:grpSpLocks/>
          </p:cNvGrpSpPr>
          <p:nvPr userDrawn="1"/>
        </p:nvGrpSpPr>
        <p:grpSpPr bwMode="auto">
          <a:xfrm>
            <a:off x="7777163" y="6526213"/>
            <a:ext cx="863600" cy="236537"/>
            <a:chOff x="1005" y="1644"/>
            <a:chExt cx="3749" cy="1030"/>
          </a:xfrm>
          <a:solidFill>
            <a:schemeClr val="bg1"/>
          </a:solidFill>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4"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7"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Tree>
    <p:extLst>
      <p:ext uri="{BB962C8B-B14F-4D97-AF65-F5344CB8AC3E}">
        <p14:creationId xmlns:p14="http://schemas.microsoft.com/office/powerpoint/2010/main" val="8984922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1_Breaker slide">
    <p:bg>
      <p:bgPr>
        <a:solidFill>
          <a:schemeClr val="bg1"/>
        </a:solidFill>
        <a:effectLst/>
      </p:bgPr>
    </p:bg>
    <p:spTree>
      <p:nvGrpSpPr>
        <p:cNvPr id="1" name=""/>
        <p:cNvGrpSpPr/>
        <p:nvPr/>
      </p:nvGrpSpPr>
      <p:grpSpPr>
        <a:xfrm>
          <a:off x="0" y="0"/>
          <a:ext cx="0" cy="0"/>
          <a:chOff x="0" y="0"/>
          <a:chExt cx="0" cy="0"/>
        </a:xfrm>
      </p:grpSpPr>
      <p:pic>
        <p:nvPicPr>
          <p:cNvPr id="9"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127751644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4052"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590638"/>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rgbClr val="003382"/>
                </a:solidFill>
              </a:defRPr>
            </a:lvl1pPr>
          </a:lstStyle>
          <a:p>
            <a:pPr lvl="0"/>
            <a:r>
              <a:rPr lang="en-GB" noProof="1"/>
              <a:t>Click to edit master title style</a:t>
            </a:r>
            <a:endParaRPr lang="en-GB" noProof="0" dirty="0"/>
          </a:p>
        </p:txBody>
      </p:sp>
      <p:sp>
        <p:nvSpPr>
          <p:cNvPr id="16" name="Rectangle 3"/>
          <p:cNvSpPr>
            <a:spLocks noGrp="1" noChangeArrowheads="1"/>
          </p:cNvSpPr>
          <p:nvPr>
            <p:ph type="subTitle" idx="1" hasCustomPrompt="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rgbClr val="003382"/>
                </a:solidFill>
              </a:defRPr>
            </a:lvl1pPr>
          </a:lstStyle>
          <a:p>
            <a:pPr lvl="0"/>
            <a:r>
              <a:rPr lang="en-GB" dirty="0"/>
              <a:t>Click to edit Master text styles</a:t>
            </a:r>
          </a:p>
        </p:txBody>
      </p:sp>
      <p:grpSp>
        <p:nvGrpSpPr>
          <p:cNvPr id="12" name="Group 7"/>
          <p:cNvGrpSpPr>
            <a:grpSpLocks/>
          </p:cNvGrpSpPr>
          <p:nvPr/>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grpSp>
        <p:nvGrpSpPr>
          <p:cNvPr id="18" name="Group 7"/>
          <p:cNvGrpSpPr>
            <a:grpSpLocks/>
          </p:cNvGrpSpPr>
          <p:nvPr/>
        </p:nvGrpSpPr>
        <p:grpSpPr bwMode="auto">
          <a:xfrm>
            <a:off x="7777158" y="6526208"/>
            <a:ext cx="863600" cy="236537"/>
            <a:chOff x="1005" y="1644"/>
            <a:chExt cx="3749" cy="1030"/>
          </a:xfrm>
        </p:grpSpPr>
        <p:sp>
          <p:nvSpPr>
            <p:cNvPr id="19"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Tree>
    <p:extLst>
      <p:ext uri="{BB962C8B-B14F-4D97-AF65-F5344CB8AC3E}">
        <p14:creationId xmlns:p14="http://schemas.microsoft.com/office/powerpoint/2010/main" val="23420157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hankyou Slide">
    <p:bg>
      <p:bgPr>
        <a:solidFill>
          <a:schemeClr val="bg1"/>
        </a:solidFill>
        <a:effectLst/>
      </p:bgPr>
    </p:bg>
    <p:spTree>
      <p:nvGrpSpPr>
        <p:cNvPr id="1" name=""/>
        <p:cNvGrpSpPr/>
        <p:nvPr/>
      </p:nvGrpSpPr>
      <p:grpSpPr>
        <a:xfrm>
          <a:off x="0" y="0"/>
          <a:ext cx="0" cy="0"/>
          <a:chOff x="0" y="0"/>
          <a:chExt cx="0" cy="0"/>
        </a:xfrm>
      </p:grpSpPr>
      <p:grpSp>
        <p:nvGrpSpPr>
          <p:cNvPr id="13" name="Group 13"/>
          <p:cNvGrpSpPr>
            <a:grpSpLocks/>
          </p:cNvGrpSpPr>
          <p:nvPr userDrawn="1"/>
        </p:nvGrpSpPr>
        <p:grpSpPr bwMode="auto">
          <a:xfrm>
            <a:off x="0" y="0"/>
            <a:ext cx="9144000" cy="6858000"/>
            <a:chOff x="1723" y="0"/>
            <a:chExt cx="683" cy="4320"/>
          </a:xfrm>
          <a:gradFill flip="none" rotWithShape="1">
            <a:gsLst>
              <a:gs pos="0">
                <a:srgbClr val="969696"/>
              </a:gs>
              <a:gs pos="41000">
                <a:srgbClr val="FFFFFF"/>
              </a:gs>
              <a:gs pos="100000">
                <a:schemeClr val="bg1">
                  <a:lumMod val="95000"/>
                </a:schemeClr>
              </a:gs>
            </a:gsLst>
            <a:lin ang="16200000" scaled="0"/>
            <a:tileRect/>
          </a:gradFill>
        </p:grpSpPr>
        <p:sp>
          <p:nvSpPr>
            <p:cNvPr id="16"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a:cs typeface="+mn-cs"/>
              </a:endParaRPr>
            </a:p>
          </p:txBody>
        </p:sp>
        <p:sp>
          <p:nvSpPr>
            <p:cNvPr id="17" name="Rectangle 12"/>
            <p:cNvSpPr>
              <a:spLocks noChangeArrowheads="1"/>
            </p:cNvSpPr>
            <p:nvPr/>
          </p:nvSpPr>
          <p:spPr bwMode="auto">
            <a:xfrm rot="10800000">
              <a:off x="1723" y="2235"/>
              <a:ext cx="683" cy="2085"/>
            </a:xfrm>
            <a:prstGeom prst="rect">
              <a:avLst/>
            </a:prstGeom>
            <a:grpFill/>
            <a:ln w="12700">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a:cs typeface="+mn-cs"/>
              </a:endParaRPr>
            </a:p>
          </p:txBody>
        </p:sp>
      </p:grpSp>
      <p:pic>
        <p:nvPicPr>
          <p:cNvPr id="19"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404659005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094"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7" name="Title 1"/>
          <p:cNvSpPr>
            <a:spLocks/>
          </p:cNvSpPr>
          <p:nvPr/>
        </p:nvSpPr>
        <p:spPr bwMode="gray">
          <a:xfrm>
            <a:off x="633546"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l" eaLnBrk="0" hangingPunct="0">
              <a:buFontTx/>
              <a:buNone/>
            </a:pPr>
            <a:r>
              <a:rPr lang="en-GB" sz="1000" b="1" dirty="0" err="1">
                <a:solidFill>
                  <a:srgbClr val="FFFFFF"/>
                </a:solidFill>
              </a:rPr>
              <a:t>sidel.com</a:t>
            </a:r>
            <a:endParaRPr lang="en-GB" sz="1000" b="1" dirty="0">
              <a:solidFill>
                <a:srgbClr val="FFFFFF"/>
              </a:solidFill>
            </a:endParaRPr>
          </a:p>
        </p:txBody>
      </p:sp>
      <p:sp>
        <p:nvSpPr>
          <p:cNvPr id="20" name="Title 1"/>
          <p:cNvSpPr>
            <a:spLocks/>
          </p:cNvSpPr>
          <p:nvPr/>
        </p:nvSpPr>
        <p:spPr bwMode="gray">
          <a:xfrm>
            <a:off x="650875" y="6196015"/>
            <a:ext cx="32702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l" eaLnBrk="0" hangingPunct="0">
              <a:buFontTx/>
              <a:buNone/>
            </a:pPr>
            <a:r>
              <a:rPr lang="en-GB" sz="800" dirty="0">
                <a:solidFill>
                  <a:srgbClr val="FFFFFF"/>
                </a:solidFill>
              </a:rPr>
              <a:t>All rights reserved. No part of this publication may be reproduced</a:t>
            </a:r>
            <a:br>
              <a:rPr lang="en-GB" sz="800" dirty="0">
                <a:solidFill>
                  <a:srgbClr val="FFFFFF"/>
                </a:solidFill>
              </a:rPr>
            </a:br>
            <a:r>
              <a:rPr lang="en-GB" sz="800" dirty="0">
                <a:solidFill>
                  <a:srgbClr val="FFFFFF"/>
                </a:solidFill>
              </a:rPr>
              <a:t>or electronically distributed without the prior permission of the publisher. </a:t>
            </a:r>
          </a:p>
        </p:txBody>
      </p:sp>
      <p:sp>
        <p:nvSpPr>
          <p:cNvPr id="11" name="Rectangle 2"/>
          <p:cNvSpPr txBox="1">
            <a:spLocks noChangeArrowheads="1"/>
          </p:cNvSpPr>
          <p:nvPr/>
        </p:nvSpPr>
        <p:spPr>
          <a:xfrm>
            <a:off x="647700" y="1510225"/>
            <a:ext cx="7988300" cy="155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a:lstStyle>
          <a:p>
            <a:r>
              <a:rPr lang="en-GB" sz="4000" dirty="0">
                <a:solidFill>
                  <a:srgbClr val="003382"/>
                </a:solidFill>
              </a:rPr>
              <a:t>Thank you!</a:t>
            </a:r>
          </a:p>
        </p:txBody>
      </p:sp>
      <p:sp>
        <p:nvSpPr>
          <p:cNvPr id="3" name="ZoneTexte 2"/>
          <p:cNvSpPr txBox="1"/>
          <p:nvPr/>
        </p:nvSpPr>
        <p:spPr>
          <a:xfrm>
            <a:off x="7605713" y="760503"/>
            <a:ext cx="1108075" cy="5062922"/>
          </a:xfrm>
          <a:prstGeom prst="rect">
            <a:avLst/>
          </a:prstGeom>
          <a:noFill/>
        </p:spPr>
        <p:txBody>
          <a:bodyPr wrap="square" lIns="0" tIns="0" rIns="0" bIns="0" rtlCol="0">
            <a:spAutoFit/>
          </a:bodyPr>
          <a:lstStyle/>
          <a:p>
            <a:endParaRPr lang="en-GB" sz="700" dirty="0"/>
          </a:p>
          <a:p>
            <a:r>
              <a:rPr lang="en-GB" sz="700" dirty="0"/>
              <a:t>Our purpose is to help brands protect the product inside, preserve the planet outside and touch the lives of  millions of people every day.</a:t>
            </a:r>
            <a:br>
              <a:rPr lang="en-GB" sz="700" dirty="0"/>
            </a:br>
            <a:br>
              <a:rPr lang="en-GB" sz="700" dirty="0"/>
            </a:br>
            <a:r>
              <a:rPr lang="en-GB" sz="700" dirty="0"/>
              <a:t>We do so by offering complete and modular PET packaging solutions, including people, services and equipment.</a:t>
            </a:r>
            <a:br>
              <a:rPr lang="en-GB" sz="700" dirty="0"/>
            </a:br>
            <a:br>
              <a:rPr lang="en-GB" sz="700" dirty="0"/>
            </a:br>
            <a:r>
              <a:rPr lang="en-GB" sz="700" dirty="0" err="1"/>
              <a:t>Sidel</a:t>
            </a:r>
            <a:r>
              <a:rPr lang="en-GB" sz="700" dirty="0"/>
              <a:t> has over 160 years of industrial experience. With 30,000 machines installed in more than 190 nations, we have been helping producers fill beverage bottles for over 80 years, blow them for more than 50 and label them for more than 35. We have 40 years of aseptic packaging expertise, and were one of the first companies to introduce PET bottles to the beverage industry over </a:t>
            </a:r>
            <a:br>
              <a:rPr lang="en-GB" sz="700" dirty="0"/>
            </a:br>
            <a:r>
              <a:rPr lang="en-GB" sz="700" dirty="0"/>
              <a:t>30 years ago.</a:t>
            </a:r>
          </a:p>
          <a:p>
            <a:endParaRPr lang="en-GB" sz="700" dirty="0"/>
          </a:p>
          <a:p>
            <a:r>
              <a:rPr lang="en-GB" sz="700" dirty="0"/>
              <a:t>Part of the Tetra Laval group and headquartered in Switzerland, </a:t>
            </a:r>
            <a:r>
              <a:rPr lang="en-GB" sz="700" dirty="0" err="1"/>
              <a:t>Sidel</a:t>
            </a:r>
            <a:r>
              <a:rPr lang="en-GB" sz="700" dirty="0"/>
              <a:t> has over 50 office locations, 13 production sites and 7 training centres worldwide. Each of our more than 3,400 employees, spread over five continents, is committed to creating the optimum liquid-packaging solution. </a:t>
            </a:r>
          </a:p>
          <a:p>
            <a:endParaRPr lang="en-GB" sz="700" dirty="0"/>
          </a:p>
          <a:p>
            <a:r>
              <a:rPr lang="en-GB" sz="700" dirty="0"/>
              <a:t>We call it </a:t>
            </a:r>
            <a:r>
              <a:rPr lang="en-GB" sz="700" b="1" dirty="0"/>
              <a:t>A Better Match</a:t>
            </a:r>
            <a:r>
              <a:rPr lang="en-GB" sz="700" dirty="0"/>
              <a:t> - for our world, our customers and ourselves. </a:t>
            </a:r>
          </a:p>
        </p:txBody>
      </p:sp>
      <p:graphicFrame>
        <p:nvGraphicFramePr>
          <p:cNvPr id="12" name="Object 1" hidden="1"/>
          <p:cNvGraphicFramePr>
            <a:graphicFrameLocks noChangeAspect="1"/>
          </p:cNvGraphicFramePr>
          <p:nvPr userDrawn="1">
            <p:extLst>
              <p:ext uri="{D42A27DB-BD31-4B8C-83A1-F6EECF244321}">
                <p14:modId xmlns:p14="http://schemas.microsoft.com/office/powerpoint/2010/main" val="19004415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095" name="think-cell Folie" r:id="rId7" imgW="270" imgH="270" progId="TCLayout.ActiveDocument.1">
                  <p:embed/>
                </p:oleObj>
              </mc:Choice>
              <mc:Fallback>
                <p:oleObj name="think-cell Folie" r:id="rId7"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pic>
        <p:nvPicPr>
          <p:cNvPr id="21" name="Picture 19"/>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
          <p:cNvSpPr txBox="1">
            <a:spLocks noChangeArrowheads="1"/>
          </p:cNvSpPr>
          <p:nvPr userDrawn="1"/>
        </p:nvSpPr>
        <p:spPr>
          <a:xfrm>
            <a:off x="647700" y="1510225"/>
            <a:ext cx="7988300" cy="155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a:lstStyle>
          <a:p>
            <a:r>
              <a:rPr lang="en-GB" sz="4000" dirty="0">
                <a:solidFill>
                  <a:srgbClr val="003382"/>
                </a:solidFill>
              </a:rPr>
              <a:t>Thank you!</a:t>
            </a:r>
          </a:p>
        </p:txBody>
      </p:sp>
      <p:sp>
        <p:nvSpPr>
          <p:cNvPr id="25" name="ZoneTexte 24"/>
          <p:cNvSpPr txBox="1"/>
          <p:nvPr userDrawn="1"/>
        </p:nvSpPr>
        <p:spPr>
          <a:xfrm>
            <a:off x="7605713" y="760503"/>
            <a:ext cx="1108075" cy="5062922"/>
          </a:xfrm>
          <a:prstGeom prst="rect">
            <a:avLst/>
          </a:prstGeom>
          <a:noFill/>
        </p:spPr>
        <p:txBody>
          <a:bodyPr wrap="square" lIns="0" tIns="0" rIns="0" bIns="0" rtlCol="0">
            <a:spAutoFit/>
          </a:bodyPr>
          <a:lstStyle/>
          <a:p>
            <a:endParaRPr lang="en-GB" sz="700" dirty="0"/>
          </a:p>
          <a:p>
            <a:r>
              <a:rPr lang="en-GB" sz="700" dirty="0"/>
              <a:t>Our purpose is to help brands protect the product inside, preserve the planet outside and touch the lives of  millions of people every day.</a:t>
            </a:r>
            <a:br>
              <a:rPr lang="en-GB" sz="700" dirty="0"/>
            </a:br>
            <a:br>
              <a:rPr lang="en-GB" sz="700" dirty="0"/>
            </a:br>
            <a:r>
              <a:rPr lang="en-GB" sz="700" dirty="0"/>
              <a:t>We do so by offering complete and modular PET packaging solutions, including people, services and equipment.</a:t>
            </a:r>
            <a:br>
              <a:rPr lang="en-GB" sz="700" dirty="0"/>
            </a:br>
            <a:br>
              <a:rPr lang="en-GB" sz="700" dirty="0"/>
            </a:br>
            <a:r>
              <a:rPr lang="en-GB" sz="700" dirty="0" err="1"/>
              <a:t>Sidel</a:t>
            </a:r>
            <a:r>
              <a:rPr lang="en-GB" sz="700" dirty="0"/>
              <a:t> has over 160 years of industrial experience. With 30,000 machines installed in more than 190 nations, we have been helping producers fill beverage bottles for over 80 years, blow them for more than 50 and label them for more than 35. We have 40 years of aseptic packaging expertise, and were one of the first companies to introduce PET bottles to the beverage industry over </a:t>
            </a:r>
            <a:br>
              <a:rPr lang="en-GB" sz="700" dirty="0"/>
            </a:br>
            <a:r>
              <a:rPr lang="en-GB" sz="700" dirty="0"/>
              <a:t>30 years ago.</a:t>
            </a:r>
          </a:p>
          <a:p>
            <a:endParaRPr lang="en-GB" sz="700" dirty="0"/>
          </a:p>
          <a:p>
            <a:r>
              <a:rPr lang="en-GB" sz="700" dirty="0"/>
              <a:t>Part of the Tetra Laval group and headquartered in Switzerland, </a:t>
            </a:r>
            <a:r>
              <a:rPr lang="en-GB" sz="700" dirty="0" err="1"/>
              <a:t>Sidel</a:t>
            </a:r>
            <a:r>
              <a:rPr lang="en-GB" sz="700" dirty="0"/>
              <a:t> has over 50 office locations, 13 production sites and 7 training centres worldwide. Each of our more than 3,400 employees, spread over five continents, is committed to creating the optimum liquid-packaging solution. </a:t>
            </a:r>
          </a:p>
          <a:p>
            <a:endParaRPr lang="en-GB" sz="700" dirty="0"/>
          </a:p>
          <a:p>
            <a:r>
              <a:rPr lang="en-GB" sz="700" dirty="0"/>
              <a:t>We call it </a:t>
            </a:r>
            <a:r>
              <a:rPr lang="en-GB" sz="700" b="1" dirty="0"/>
              <a:t>A Better Match</a:t>
            </a:r>
            <a:r>
              <a:rPr lang="en-GB" sz="700" dirty="0"/>
              <a:t> - for our world, our customers and ourselves. </a:t>
            </a:r>
          </a:p>
        </p:txBody>
      </p:sp>
    </p:spTree>
    <p:extLst>
      <p:ext uri="{BB962C8B-B14F-4D97-AF65-F5344CB8AC3E}">
        <p14:creationId xmlns:p14="http://schemas.microsoft.com/office/powerpoint/2010/main" val="209619216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ver slide">
    <p:bg>
      <p:bgPr>
        <a:gradFill rotWithShape="1">
          <a:gsLst>
            <a:gs pos="0">
              <a:schemeClr val="bg1"/>
            </a:gs>
            <a:gs pos="100000">
              <a:srgbClr val="D9D9D9"/>
            </a:gs>
          </a:gsLst>
          <a:lin ang="5400000" scaled="1"/>
        </a:gradFill>
        <a:effectLst/>
      </p:bgPr>
    </p:bg>
    <p:spTree>
      <p:nvGrpSpPr>
        <p:cNvPr id="1" name=""/>
        <p:cNvGrpSpPr/>
        <p:nvPr/>
      </p:nvGrpSpPr>
      <p:grpSpPr>
        <a:xfrm>
          <a:off x="0" y="0"/>
          <a:ext cx="0" cy="0"/>
          <a:chOff x="0" y="0"/>
          <a:chExt cx="0" cy="0"/>
        </a:xfrm>
      </p:grpSpPr>
      <p:graphicFrame>
        <p:nvGraphicFramePr>
          <p:cNvPr id="4" name="Objekt 83" hidden="1">
            <a:extLst>
              <a:ext uri="{FF2B5EF4-FFF2-40B4-BE49-F238E27FC236}">
                <a16:creationId xmlns:a16="http://schemas.microsoft.com/office/drawing/2014/main" id="{4EE741DC-E73D-4BF7-9154-92F7A1576C0E}"/>
              </a:ext>
            </a:extLst>
          </p:cNvPr>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9155" name="think-cell Folie" r:id="rId4" imgW="360" imgH="360" progId="TCLayout.ActiveDocument.1">
                  <p:embed/>
                </p:oleObj>
              </mc:Choice>
              <mc:Fallback>
                <p:oleObj name="think-cell Folie" r:id="rId4" imgW="360" imgH="360" progId="TCLayout.ActiveDocument.1">
                  <p:embed/>
                  <p:pic>
                    <p:nvPicPr>
                      <p:cNvPr id="4" name="Objekt 83" hidden="1">
                        <a:extLst>
                          <a:ext uri="{FF2B5EF4-FFF2-40B4-BE49-F238E27FC236}">
                            <a16:creationId xmlns:a16="http://schemas.microsoft.com/office/drawing/2014/main" id="{4EE741DC-E73D-4BF7-9154-92F7A1576C0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Slide Number Placeholder 4">
            <a:extLst>
              <a:ext uri="{FF2B5EF4-FFF2-40B4-BE49-F238E27FC236}">
                <a16:creationId xmlns:a16="http://schemas.microsoft.com/office/drawing/2014/main" id="{C7454636-397C-4E6C-B166-F4E8FB26F137}"/>
              </a:ext>
            </a:extLst>
          </p:cNvPr>
          <p:cNvSpPr txBox="1">
            <a:spLocks/>
          </p:cNvSpPr>
          <p:nvPr userDrawn="1"/>
        </p:nvSpPr>
        <p:spPr>
          <a:xfrm>
            <a:off x="657225" y="6551613"/>
            <a:ext cx="5445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b="1" dirty="0">
                <a:solidFill>
                  <a:srgbClr val="E64B00"/>
                </a:solidFill>
              </a:rPr>
              <a:t>sidel.com</a:t>
            </a:r>
          </a:p>
        </p:txBody>
      </p:sp>
      <p:pic>
        <p:nvPicPr>
          <p:cNvPr id="6" name="Picture 13">
            <a:extLst>
              <a:ext uri="{FF2B5EF4-FFF2-40B4-BE49-F238E27FC236}">
                <a16:creationId xmlns:a16="http://schemas.microsoft.com/office/drawing/2014/main" id="{31D79B36-7CEE-445D-BC4B-0141EEFDD19D}"/>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647700" y="599647"/>
            <a:ext cx="8058150" cy="615553"/>
          </a:xfrm>
        </p:spPr>
        <p:txBody>
          <a:bodyPr/>
          <a:lstStyle>
            <a:lvl1pPr>
              <a:defRPr sz="4000">
                <a:solidFill>
                  <a:schemeClr val="tx1"/>
                </a:solidFill>
              </a:defRPr>
            </a:lvl1pPr>
          </a:lstStyle>
          <a:p>
            <a:r>
              <a:rPr lang="en-US"/>
              <a:t>Click to edit Master title style</a:t>
            </a:r>
            <a:endParaRPr lang="en-GB" dirty="0"/>
          </a:p>
        </p:txBody>
      </p:sp>
      <p:sp>
        <p:nvSpPr>
          <p:cNvPr id="7" name="Textplatzhalter 6"/>
          <p:cNvSpPr>
            <a:spLocks noGrp="1"/>
          </p:cNvSpPr>
          <p:nvPr>
            <p:ph type="body" sz="quarter" idx="10"/>
          </p:nvPr>
        </p:nvSpPr>
        <p:spPr>
          <a:xfrm>
            <a:off x="647700" y="2156103"/>
            <a:ext cx="6408737" cy="1538883"/>
          </a:xfrm>
        </p:spPr>
        <p:txBody>
          <a:bodyPr>
            <a:spAutoFit/>
          </a:bodyPr>
          <a:lstStyle>
            <a:lvl1pPr>
              <a:spcBef>
                <a:spcPts val="0"/>
              </a:spcBef>
              <a:defRPr sz="2000" b="0" baseline="0">
                <a:solidFill>
                  <a:schemeClr val="accent4"/>
                </a:solidFill>
              </a:defRPr>
            </a:lvl1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901895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3" name="Objekt 82" hidden="1">
            <a:extLst>
              <a:ext uri="{FF2B5EF4-FFF2-40B4-BE49-F238E27FC236}">
                <a16:creationId xmlns:a16="http://schemas.microsoft.com/office/drawing/2014/main" id="{506C2E01-EE99-404F-971A-B4A4D76EDC55}"/>
              </a:ext>
            </a:extLst>
          </p:cNvPr>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0179" name="think-cell Folie" r:id="rId4" imgW="360" imgH="360" progId="TCLayout.ActiveDocument.1">
                  <p:embed/>
                </p:oleObj>
              </mc:Choice>
              <mc:Fallback>
                <p:oleObj name="think-cell Folie" r:id="rId4" imgW="360" imgH="360" progId="TCLayout.ActiveDocument.1">
                  <p:embed/>
                  <p:pic>
                    <p:nvPicPr>
                      <p:cNvPr id="3" name="Objekt 82" hidden="1">
                        <a:extLst>
                          <a:ext uri="{FF2B5EF4-FFF2-40B4-BE49-F238E27FC236}">
                            <a16:creationId xmlns:a16="http://schemas.microsoft.com/office/drawing/2014/main" id="{506C2E01-EE99-404F-971A-B4A4D76EDC5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4" name="Titel 83"/>
          <p:cNvSpPr>
            <a:spLocks noGrp="1"/>
          </p:cNvSpPr>
          <p:nvPr>
            <p:ph type="title"/>
          </p:nvPr>
        </p:nvSpPr>
        <p:spPr>
          <a:xfrm>
            <a:off x="647700" y="334800"/>
            <a:ext cx="7993063" cy="461665"/>
          </a:xfrm>
        </p:spPr>
        <p:txBody>
          <a:bodyPr/>
          <a:lstStyle>
            <a:lvl1pPr>
              <a:defRPr>
                <a:solidFill>
                  <a:schemeClr val="accent4"/>
                </a:solidFill>
              </a:defRPr>
            </a:lvl1pPr>
          </a:lstStyle>
          <a:p>
            <a:r>
              <a:rPr lang="en-US" noProof="1"/>
              <a:t>Click to edit Master title style</a:t>
            </a:r>
            <a:endParaRPr lang="en-GB" dirty="0"/>
          </a:p>
        </p:txBody>
      </p:sp>
    </p:spTree>
    <p:extLst>
      <p:ext uri="{BB962C8B-B14F-4D97-AF65-F5344CB8AC3E}">
        <p14:creationId xmlns:p14="http://schemas.microsoft.com/office/powerpoint/2010/main" val="2653633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oleObject" Target="../embeddings/oleObject1.bin"/><Relationship Id="rId5" Type="http://schemas.openxmlformats.org/officeDocument/2006/relationships/slideLayout" Target="../slideLayouts/slideLayout5.xml"/><Relationship Id="rId10"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vmlDrawing" Target="../drawings/vmlDrawing1.vml"/><Relationship Id="rId14" Type="http://schemas.openxmlformats.org/officeDocument/2006/relationships/image" Target="../media/image4.png"/></Relationships>
</file>

<file path=ppt/slideMasters/_rels/slideMaster2.xml.rels><?xml version="1.0" encoding="UTF-8" standalone="yes"?>
<Relationships xmlns="http://schemas.openxmlformats.org/package/2006/relationships"><Relationship Id="rId8" Type="http://schemas.openxmlformats.org/officeDocument/2006/relationships/vmlDrawing" Target="../drawings/vmlDrawing6.vml"/><Relationship Id="rId3" Type="http://schemas.openxmlformats.org/officeDocument/2006/relationships/slideLayout" Target="../slideLayouts/slideLayout10.xml"/><Relationship Id="rId7" Type="http://schemas.openxmlformats.org/officeDocument/2006/relationships/theme" Target="../theme/theme2.xml"/><Relationship Id="rId12" Type="http://schemas.openxmlformats.org/officeDocument/2006/relationships/image" Target="../media/image6.emf"/><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oleObject" Target="../embeddings/oleObject9.bin"/><Relationship Id="rId5" Type="http://schemas.openxmlformats.org/officeDocument/2006/relationships/slideLayout" Target="../slideLayouts/slideLayout12.xml"/><Relationship Id="rId10" Type="http://schemas.openxmlformats.org/officeDocument/2006/relationships/tags" Target="../tags/tag8.xml"/><Relationship Id="rId4" Type="http://schemas.openxmlformats.org/officeDocument/2006/relationships/slideLayout" Target="../slideLayouts/slideLayout11.xml"/><Relationship Id="rId9" Type="http://schemas.openxmlformats.org/officeDocument/2006/relationships/tags" Target="../tags/tag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0"/>
            </p:custDataLst>
            <p:extLst>
              <p:ext uri="{D42A27DB-BD31-4B8C-83A1-F6EECF244321}">
                <p14:modId xmlns:p14="http://schemas.microsoft.com/office/powerpoint/2010/main" val="223030780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0981" name="think-cell Folie" r:id="rId11" imgW="270" imgH="270" progId="TCLayout.ActiveDocument.1">
                  <p:embed/>
                </p:oleObj>
              </mc:Choice>
              <mc:Fallback>
                <p:oleObj name="think-cell Folie" r:id="rId11" imgW="270" imgH="270" progId="TCLayout.ActiveDocument.1">
                  <p:embed/>
                  <p:pic>
                    <p:nvPicPr>
                      <p:cNvPr id="0" name=""/>
                      <p:cNvPicPr/>
                      <p:nvPr/>
                    </p:nvPicPr>
                    <p:blipFill>
                      <a:blip r:embed="rId12"/>
                      <a:stretch>
                        <a:fillRect/>
                      </a:stretch>
                    </p:blipFill>
                    <p:spPr>
                      <a:xfrm>
                        <a:off x="1588" y="1588"/>
                        <a:ext cx="1587" cy="1587"/>
                      </a:xfrm>
                      <a:prstGeom prst="rect">
                        <a:avLst/>
                      </a:prstGeom>
                    </p:spPr>
                  </p:pic>
                </p:oleObj>
              </mc:Fallback>
            </mc:AlternateContent>
          </a:graphicData>
        </a:graphic>
      </p:graphicFrame>
      <p:pic>
        <p:nvPicPr>
          <p:cNvPr id="15" name="Picture 3"/>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66"/>
          <p:cNvPicPr>
            <a:picLocks noChangeAspect="1"/>
          </p:cNvPicPr>
          <p:nvPr/>
        </p:nvPicPr>
        <p:blipFill>
          <a:blip r:embed="rId14">
            <a:extLst>
              <a:ext uri="{28A0092B-C50C-407E-A947-70E740481C1C}">
                <a14:useLocalDpi xmlns:a14="http://schemas.microsoft.com/office/drawing/2010/main" val="0"/>
              </a:ext>
            </a:extLst>
          </a:blip>
          <a:srcRect t="8528" b="51877"/>
          <a:stretch>
            <a:fillRect/>
          </a:stretch>
        </p:blipFill>
        <p:spPr bwMode="auto">
          <a:xfrm>
            <a:off x="0" y="6381750"/>
            <a:ext cx="8856663"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 name="Group 7"/>
          <p:cNvGrpSpPr>
            <a:grpSpLocks/>
          </p:cNvGrpSpPr>
          <p:nvPr/>
        </p:nvGrpSpPr>
        <p:grpSpPr bwMode="auto">
          <a:xfrm>
            <a:off x="7777163" y="6526213"/>
            <a:ext cx="863600" cy="236537"/>
            <a:chOff x="1005" y="1644"/>
            <a:chExt cx="3749" cy="1030"/>
          </a:xfrm>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4"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16" name="Footer Placeholder 3"/>
          <p:cNvSpPr txBox="1">
            <a:spLocks/>
          </p:cNvSpPr>
          <p:nvPr/>
        </p:nvSpPr>
        <p:spPr>
          <a:xfrm>
            <a:off x="1341438" y="6626225"/>
            <a:ext cx="3904915" cy="2769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solidFill>
                  <a:schemeClr val="bg2"/>
                </a:solidFill>
              </a:rPr>
              <a:t>Title</a:t>
            </a:r>
            <a:r>
              <a:rPr lang="en-GB" baseline="0" dirty="0">
                <a:solidFill>
                  <a:schemeClr val="bg2"/>
                </a:solidFill>
              </a:rPr>
              <a:t> - </a:t>
            </a:r>
            <a:fld id="{74360A6C-0130-475B-8B37-F39CE4E35109}" type="datetime4">
              <a:rPr lang="en-GB" smtClean="0">
                <a:solidFill>
                  <a:schemeClr val="bg2"/>
                </a:solidFill>
              </a:rPr>
              <a:pPr marL="0" marR="0" indent="0" algn="l" defTabSz="914400" rtl="0" eaLnBrk="1" fontAlgn="auto" latinLnBrk="0" hangingPunct="1">
                <a:lnSpc>
                  <a:spcPct val="100000"/>
                </a:lnSpc>
                <a:spcBef>
                  <a:spcPts val="0"/>
                </a:spcBef>
                <a:spcAft>
                  <a:spcPts val="0"/>
                </a:spcAft>
                <a:buClrTx/>
                <a:buSzTx/>
                <a:buFontTx/>
                <a:buNone/>
                <a:tabLst/>
                <a:defRPr/>
              </a:pPr>
              <a:t>19 September 2018</a:t>
            </a:fld>
            <a:r>
              <a:rPr lang="en-GB" baseline="0" dirty="0">
                <a:solidFill>
                  <a:schemeClr val="bg2"/>
                </a:solidFill>
              </a:rPr>
              <a:t> - </a:t>
            </a:r>
            <a:r>
              <a:rPr lang="en-GB" sz="900" dirty="0">
                <a:solidFill>
                  <a:schemeClr val="bg2"/>
                </a:solidFill>
              </a:rPr>
              <a:t>[Public / Internal / Restricted /</a:t>
            </a:r>
            <a:r>
              <a:rPr lang="en-GB" sz="900" dirty="0">
                <a:solidFill>
                  <a:srgbClr val="D53D20"/>
                </a:solidFill>
              </a:rPr>
              <a:t> Highly confidential</a:t>
            </a:r>
            <a:r>
              <a:rPr lang="en-GB" sz="900" dirty="0">
                <a:solidFill>
                  <a:schemeClr val="bg2"/>
                </a:solidFill>
              </a:rPr>
              <a:t>]</a:t>
            </a:r>
          </a:p>
          <a:p>
            <a:endParaRPr lang="en-GB" dirty="0">
              <a:solidFill>
                <a:schemeClr val="bg2"/>
              </a:solidFill>
            </a:endParaRPr>
          </a:p>
        </p:txBody>
      </p:sp>
      <p:sp>
        <p:nvSpPr>
          <p:cNvPr id="17" name="Slide Number Placeholder 4"/>
          <p:cNvSpPr txBox="1">
            <a:spLocks/>
          </p:cNvSpPr>
          <p:nvPr/>
        </p:nvSpPr>
        <p:spPr>
          <a:xfrm>
            <a:off x="650875" y="6626225"/>
            <a:ext cx="448841" cy="1384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r>
              <a:rPr lang="en-GB">
                <a:solidFill>
                  <a:schemeClr val="bg2"/>
                </a:solidFill>
              </a:rPr>
              <a:t>Page </a:t>
            </a:r>
            <a:fld id="{7873E190-40CF-412D-9604-1EFCEB1508B2}" type="slidenum">
              <a:rPr lang="en-GB" smtClean="0">
                <a:solidFill>
                  <a:schemeClr val="bg2"/>
                </a:solidFill>
              </a:rPr>
              <a:pPr/>
              <a:t>‹#›</a:t>
            </a:fld>
            <a:endParaRPr lang="en-GB" dirty="0">
              <a:solidFill>
                <a:schemeClr val="bg2"/>
              </a:solidFill>
            </a:endParaRPr>
          </a:p>
        </p:txBody>
      </p:sp>
      <p:sp>
        <p:nvSpPr>
          <p:cNvPr id="13" name="Titelplatzhalter 2"/>
          <p:cNvSpPr>
            <a:spLocks noGrp="1"/>
          </p:cNvSpPr>
          <p:nvPr>
            <p:ph type="title"/>
          </p:nvPr>
        </p:nvSpPr>
        <p:spPr>
          <a:xfrm>
            <a:off x="648000" y="334800"/>
            <a:ext cx="8065788" cy="93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fontAlgn="base">
              <a:spcAft>
                <a:spcPct val="0"/>
              </a:spcAft>
            </a:pPr>
            <a:r>
              <a:rPr lang="en-US"/>
              <a:t>Click to edit Master title style</a:t>
            </a:r>
            <a:endParaRPr lang="en-US" dirty="0"/>
          </a:p>
        </p:txBody>
      </p:sp>
      <p:sp>
        <p:nvSpPr>
          <p:cNvPr id="18" name="Textplatzhalter 4"/>
          <p:cNvSpPr>
            <a:spLocks noGrp="1"/>
          </p:cNvSpPr>
          <p:nvPr>
            <p:ph type="body" idx="1"/>
          </p:nvPr>
        </p:nvSpPr>
        <p:spPr>
          <a:xfrm>
            <a:off x="648000" y="1485900"/>
            <a:ext cx="8065788" cy="4408488"/>
          </a:xfrm>
          <a:prstGeom prst="rect">
            <a:avLst/>
          </a:prstGeom>
        </p:spPr>
        <p:txBody>
          <a:bodyPr vert="horz" lIns="0" tIns="0" rIns="0" bIns="0" rtlCol="0">
            <a:noAutofit/>
          </a:bodyPr>
          <a:lstStyle/>
          <a:p>
            <a:pPr lvl="0"/>
            <a:r>
              <a:rPr lang="en-US" dirty="0"/>
              <a:t>Click to edit text style</a:t>
            </a:r>
            <a:endParaRPr lang="de-DE" dirty="0"/>
          </a:p>
          <a:p>
            <a:pPr lvl="1"/>
            <a:r>
              <a:rPr lang="de-DE" dirty="0"/>
              <a:t>Second </a:t>
            </a:r>
            <a:r>
              <a:rPr lang="de-DE" dirty="0" err="1"/>
              <a:t>level</a:t>
            </a:r>
            <a:endParaRPr lang="de-DE" dirty="0"/>
          </a:p>
          <a:p>
            <a:pPr lvl="2"/>
            <a:r>
              <a:rPr lang="de-DE" dirty="0"/>
              <a:t>Third </a:t>
            </a:r>
            <a:r>
              <a:rPr lang="de-DE" dirty="0" err="1"/>
              <a:t>level</a:t>
            </a:r>
            <a:endParaRPr lang="de-DE" dirty="0"/>
          </a:p>
          <a:p>
            <a:pPr lvl="3"/>
            <a:r>
              <a:rPr lang="de-DE" dirty="0" err="1"/>
              <a:t>Fourth</a:t>
            </a:r>
            <a:r>
              <a:rPr lang="de-DE" dirty="0"/>
              <a:t> </a:t>
            </a:r>
            <a:r>
              <a:rPr lang="de-DE" dirty="0" err="1"/>
              <a:t>level</a:t>
            </a:r>
            <a:endParaRPr lang="de-DE" dirty="0"/>
          </a:p>
          <a:p>
            <a:pPr lvl="4"/>
            <a:r>
              <a:rPr lang="de-DE" dirty="0" err="1"/>
              <a:t>Fifth</a:t>
            </a:r>
            <a:r>
              <a:rPr lang="de-DE" dirty="0"/>
              <a:t> </a:t>
            </a:r>
            <a:r>
              <a:rPr lang="de-DE" dirty="0" err="1"/>
              <a:t>level</a:t>
            </a:r>
            <a:endParaRPr lang="en-US" dirty="0"/>
          </a:p>
        </p:txBody>
      </p:sp>
    </p:spTree>
  </p:cSld>
  <p:clrMap bg1="dk1" tx1="lt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rtl="0" eaLnBrk="1" latinLnBrk="0" hangingPunct="1">
        <a:spcBef>
          <a:spcPct val="0"/>
        </a:spcBef>
        <a:buNone/>
        <a:defRPr lang="en-US" sz="3000" b="1" cap="none" baseline="0" noProof="1" dirty="0" smtClean="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p:titleStyle>
    <p:bodyStyle>
      <a:lvl1pPr marL="0" indent="0" algn="l" rtl="0" eaLnBrk="1" latinLnBrk="0" hangingPunct="1">
        <a:spcBef>
          <a:spcPct val="20000"/>
        </a:spcBef>
        <a:buNone/>
        <a:defRPr lang="de-DE"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de-DE"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de-DE"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de-DE"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p:bodyStyle>
    <p:otherStyle>
      <a:lvl1pPr marL="0" algn="l" rtl="0" eaLnBrk="1" hangingPunct="1">
        <a:defRPr>
          <a:solidFill>
            <a:schemeClr val="tx1"/>
          </a:solidFill>
          <a:latin typeface="+mn-lt"/>
          <a:ea typeface="+mn-ea"/>
          <a:cs typeface="+mn-cs"/>
        </a:defRPr>
      </a:lvl1pPr>
      <a:lvl2pPr marL="457200" algn="l" rtl="0" eaLnBrk="1" hangingPunct="1">
        <a:defRPr>
          <a:solidFill>
            <a:schemeClr val="tx1"/>
          </a:solidFill>
          <a:latin typeface="+mn-lt"/>
          <a:ea typeface="+mn-ea"/>
          <a:cs typeface="+mn-cs"/>
        </a:defRPr>
      </a:lvl2pPr>
      <a:lvl3pPr marL="914400" algn="l" rtl="0" eaLnBrk="1" hangingPunct="1">
        <a:defRPr>
          <a:solidFill>
            <a:schemeClr val="tx1"/>
          </a:solidFill>
          <a:latin typeface="+mn-lt"/>
          <a:ea typeface="+mn-ea"/>
          <a:cs typeface="+mn-cs"/>
        </a:defRPr>
      </a:lvl3pPr>
      <a:lvl4pPr marL="1371600" algn="l" rtl="0" eaLnBrk="1" hangingPunct="1">
        <a:defRPr>
          <a:solidFill>
            <a:schemeClr val="tx1"/>
          </a:solidFill>
          <a:latin typeface="+mn-lt"/>
          <a:ea typeface="+mn-ea"/>
          <a:cs typeface="+mn-cs"/>
        </a:defRPr>
      </a:lvl4pPr>
      <a:lvl5pPr marL="1828800" algn="l" rtl="0" eaLnBrk="1" hangingPunct="1">
        <a:defRPr>
          <a:solidFill>
            <a:schemeClr val="tx1"/>
          </a:solidFill>
          <a:latin typeface="+mn-lt"/>
          <a:ea typeface="+mn-ea"/>
          <a:cs typeface="+mn-cs"/>
        </a:defRPr>
      </a:lvl5pPr>
      <a:lvl6pPr marL="2286000" algn="l" rtl="0" eaLnBrk="1" hangingPunct="1">
        <a:defRPr>
          <a:solidFill>
            <a:schemeClr val="tx1"/>
          </a:solidFill>
          <a:latin typeface="+mn-lt"/>
          <a:ea typeface="+mn-ea"/>
          <a:cs typeface="+mn-cs"/>
        </a:defRPr>
      </a:lvl6pPr>
      <a:lvl7pPr marL="2743200" algn="l" rtl="0" eaLnBrk="1" hangingPunct="1">
        <a:defRPr>
          <a:solidFill>
            <a:schemeClr val="tx1"/>
          </a:solidFill>
          <a:latin typeface="+mn-lt"/>
          <a:ea typeface="+mn-ea"/>
          <a:cs typeface="+mn-cs"/>
        </a:defRPr>
      </a:lvl7pPr>
      <a:lvl8pPr marL="3200400" algn="l" rtl="0" eaLnBrk="1" hangingPunct="1">
        <a:defRPr>
          <a:solidFill>
            <a:schemeClr val="tx1"/>
          </a:solidFill>
          <a:latin typeface="+mn-lt"/>
          <a:ea typeface="+mn-ea"/>
          <a:cs typeface="+mn-cs"/>
        </a:defRPr>
      </a:lvl8pPr>
      <a:lvl9pPr marL="3657600" algn="l" rtl="0" eaLnBrk="1" hangingPunct="1">
        <a:defRPr>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074" name="Objekt 84" hidden="1">
            <a:extLst>
              <a:ext uri="{FF2B5EF4-FFF2-40B4-BE49-F238E27FC236}">
                <a16:creationId xmlns:a16="http://schemas.microsoft.com/office/drawing/2014/main" id="{1E1F47B8-7DB5-4CB4-9B4F-F57028BA8A0F}"/>
              </a:ext>
            </a:extLst>
          </p:cNvPr>
          <p:cNvGraphicFramePr>
            <a:graphicFrameLocks noChangeAspect="1"/>
          </p:cNvGraphicFramePr>
          <p:nvPr>
            <p:custDataLst>
              <p:tags r:id="rId10"/>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3251" name="think-cell Folie" r:id="rId11" imgW="360" imgH="360" progId="TCLayout.ActiveDocument.1">
                  <p:embed/>
                </p:oleObj>
              </mc:Choice>
              <mc:Fallback>
                <p:oleObj name="think-cell Folie" r:id="rId11" imgW="360" imgH="360" progId="TCLayout.ActiveDocument.1">
                  <p:embed/>
                  <p:pic>
                    <p:nvPicPr>
                      <p:cNvPr id="3074" name="Objekt 84" hidden="1">
                        <a:extLst>
                          <a:ext uri="{FF2B5EF4-FFF2-40B4-BE49-F238E27FC236}">
                            <a16:creationId xmlns:a16="http://schemas.microsoft.com/office/drawing/2014/main" id="{1E1F47B8-7DB5-4CB4-9B4F-F57028BA8A0F}"/>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5" name="Titelplatzhalter 1">
            <a:extLst>
              <a:ext uri="{FF2B5EF4-FFF2-40B4-BE49-F238E27FC236}">
                <a16:creationId xmlns:a16="http://schemas.microsoft.com/office/drawing/2014/main" id="{58F2C2D4-235D-446E-AEC2-9279E856F9DF}"/>
              </a:ext>
            </a:extLst>
          </p:cNvPr>
          <p:cNvSpPr>
            <a:spLocks noGrp="1"/>
          </p:cNvSpPr>
          <p:nvPr>
            <p:ph type="title"/>
          </p:nvPr>
        </p:nvSpPr>
        <p:spPr bwMode="auto">
          <a:xfrm>
            <a:off x="647700" y="334963"/>
            <a:ext cx="79946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en-US" altLang="fr-FR" noProof="1"/>
              <a:t>Click to edit Master title style</a:t>
            </a:r>
            <a:endParaRPr lang="en-GB" altLang="fr-FR"/>
          </a:p>
        </p:txBody>
      </p:sp>
      <p:sp>
        <p:nvSpPr>
          <p:cNvPr id="3076" name="Textplatzhalter 2">
            <a:extLst>
              <a:ext uri="{FF2B5EF4-FFF2-40B4-BE49-F238E27FC236}">
                <a16:creationId xmlns:a16="http://schemas.microsoft.com/office/drawing/2014/main" id="{4647A6EE-3E2E-4AA0-9177-DFAD7F36BD57}"/>
              </a:ext>
            </a:extLst>
          </p:cNvPr>
          <p:cNvSpPr>
            <a:spLocks noGrp="1"/>
          </p:cNvSpPr>
          <p:nvPr>
            <p:ph type="body" idx="1"/>
          </p:nvPr>
        </p:nvSpPr>
        <p:spPr bwMode="auto">
          <a:xfrm>
            <a:off x="647700" y="1485900"/>
            <a:ext cx="7993063" cy="449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fr-FR" noProof="1"/>
              <a:t>Click to edit text style</a:t>
            </a:r>
          </a:p>
          <a:p>
            <a:pPr lvl="1"/>
            <a:r>
              <a:rPr lang="en-GB" altLang="fr-FR"/>
              <a:t>Second level</a:t>
            </a:r>
          </a:p>
          <a:p>
            <a:pPr lvl="2"/>
            <a:r>
              <a:rPr lang="en-GB" altLang="fr-FR"/>
              <a:t>Third level</a:t>
            </a:r>
          </a:p>
          <a:p>
            <a:pPr lvl="3"/>
            <a:r>
              <a:rPr lang="en-GB" altLang="fr-FR"/>
              <a:t>Forth level</a:t>
            </a:r>
          </a:p>
          <a:p>
            <a:pPr lvl="4"/>
            <a:r>
              <a:rPr lang="en-GB" altLang="fr-FR"/>
              <a:t>Fifth level</a:t>
            </a:r>
          </a:p>
        </p:txBody>
      </p:sp>
      <p:sp>
        <p:nvSpPr>
          <p:cNvPr id="86" name="Footer Placeholder 3">
            <a:extLst>
              <a:ext uri="{FF2B5EF4-FFF2-40B4-BE49-F238E27FC236}">
                <a16:creationId xmlns:a16="http://schemas.microsoft.com/office/drawing/2014/main" id="{B34E9B48-54CE-41A0-9A7B-045B0BDCDFD8}"/>
              </a:ext>
            </a:extLst>
          </p:cNvPr>
          <p:cNvSpPr txBox="1">
            <a:spLocks/>
          </p:cNvSpPr>
          <p:nvPr/>
        </p:nvSpPr>
        <p:spPr>
          <a:xfrm>
            <a:off x="1377950" y="6472238"/>
            <a:ext cx="23733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err="1">
                <a:solidFill>
                  <a:srgbClr val="7F7F7F"/>
                </a:solidFill>
              </a:rPr>
              <a:t>Sidel</a:t>
            </a:r>
            <a:r>
              <a:rPr lang="en-GB" dirty="0">
                <a:solidFill>
                  <a:srgbClr val="7F7F7F"/>
                </a:solidFill>
              </a:rPr>
              <a:t> Services: Line Improvement, </a:t>
            </a:r>
            <a:fld id="{AF6A7A01-F0BB-4441-BAB9-3E7CB064C4A1}" type="datetime4">
              <a:rPr lang="en-GB" smtClean="0">
                <a:solidFill>
                  <a:srgbClr val="7F7F7F"/>
                </a:solidFill>
              </a:rPr>
              <a:pPr eaLnBrk="1" fontAlgn="auto" hangingPunct="1">
                <a:spcBef>
                  <a:spcPts val="0"/>
                </a:spcBef>
                <a:spcAft>
                  <a:spcPts val="0"/>
                </a:spcAft>
                <a:defRPr/>
              </a:pPr>
              <a:t>19 September 2018</a:t>
            </a:fld>
            <a:endParaRPr lang="en-GB" dirty="0">
              <a:solidFill>
                <a:srgbClr val="7F7F7F"/>
              </a:solidFill>
            </a:endParaRPr>
          </a:p>
        </p:txBody>
      </p:sp>
      <p:sp>
        <p:nvSpPr>
          <p:cNvPr id="87" name="Slide Number Placeholder 4">
            <a:extLst>
              <a:ext uri="{FF2B5EF4-FFF2-40B4-BE49-F238E27FC236}">
                <a16:creationId xmlns:a16="http://schemas.microsoft.com/office/drawing/2014/main" id="{702073CA-AC62-448D-B986-8F7B060DA0A6}"/>
              </a:ext>
            </a:extLst>
          </p:cNvPr>
          <p:cNvSpPr txBox="1">
            <a:spLocks/>
          </p:cNvSpPr>
          <p:nvPr/>
        </p:nvSpPr>
        <p:spPr>
          <a:xfrm>
            <a:off x="647700" y="6472238"/>
            <a:ext cx="4429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a:solidFill>
                  <a:srgbClr val="7F7F7F"/>
                </a:solidFill>
              </a:rPr>
              <a:t>Page </a:t>
            </a:r>
            <a:fld id="{4682A7FE-1187-4956-8E2C-D47631631D61}" type="slidenum">
              <a:rPr lang="en-GB" smtClean="0">
                <a:solidFill>
                  <a:srgbClr val="7F7F7F"/>
                </a:solidFill>
              </a:rPr>
              <a:pPr eaLnBrk="1" fontAlgn="auto" hangingPunct="1">
                <a:spcBef>
                  <a:spcPts val="0"/>
                </a:spcBef>
                <a:spcAft>
                  <a:spcPts val="0"/>
                </a:spcAft>
                <a:defRPr/>
              </a:pPr>
              <a:t>‹#›</a:t>
            </a:fld>
            <a:endParaRPr lang="en-GB" dirty="0">
              <a:solidFill>
                <a:srgbClr val="7F7F7F"/>
              </a:solidFill>
            </a:endParaRPr>
          </a:p>
        </p:txBody>
      </p:sp>
      <p:grpSp>
        <p:nvGrpSpPr>
          <p:cNvPr id="3079" name="Group 7">
            <a:extLst>
              <a:ext uri="{FF2B5EF4-FFF2-40B4-BE49-F238E27FC236}">
                <a16:creationId xmlns:a16="http://schemas.microsoft.com/office/drawing/2014/main" id="{4D449674-BA07-4163-AC51-EEE20EEF80DF}"/>
              </a:ext>
            </a:extLst>
          </p:cNvPr>
          <p:cNvGrpSpPr>
            <a:grpSpLocks/>
          </p:cNvGrpSpPr>
          <p:nvPr/>
        </p:nvGrpSpPr>
        <p:grpSpPr bwMode="auto">
          <a:xfrm>
            <a:off x="7723188" y="6499225"/>
            <a:ext cx="920750" cy="252413"/>
            <a:chOff x="1005" y="1644"/>
            <a:chExt cx="3749" cy="1030"/>
          </a:xfrm>
        </p:grpSpPr>
        <p:sp>
          <p:nvSpPr>
            <p:cNvPr id="3081" name="Freeform 8">
              <a:extLst>
                <a:ext uri="{FF2B5EF4-FFF2-40B4-BE49-F238E27FC236}">
                  <a16:creationId xmlns:a16="http://schemas.microsoft.com/office/drawing/2014/main" id="{22360278-1B6B-45BF-BC3D-29F5291E8EC7}"/>
                </a:ext>
              </a:extLst>
            </p:cNvPr>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82" name="Freeform 9">
              <a:extLst>
                <a:ext uri="{FF2B5EF4-FFF2-40B4-BE49-F238E27FC236}">
                  <a16:creationId xmlns:a16="http://schemas.microsoft.com/office/drawing/2014/main" id="{B446AF76-96A6-4119-860A-34B99A455402}"/>
                </a:ext>
              </a:extLst>
            </p:cNvPr>
            <p:cNvSpPr>
              <a:spLocks noEditPoints="1"/>
            </p:cNvSpPr>
            <p:nvPr userDrawn="1"/>
          </p:nvSpPr>
          <p:spPr bwMode="auto">
            <a:xfrm>
              <a:off x="1005" y="1644"/>
              <a:ext cx="1183" cy="1014"/>
            </a:xfrm>
            <a:custGeom>
              <a:avLst/>
              <a:gdLst>
                <a:gd name="T0" fmla="*/ 2002 w 501"/>
                <a:gd name="T1" fmla="*/ 1749 h 429"/>
                <a:gd name="T2" fmla="*/ 1889 w 501"/>
                <a:gd name="T3" fmla="*/ 1603 h 429"/>
                <a:gd name="T4" fmla="*/ 1847 w 501"/>
                <a:gd name="T5" fmla="*/ 1548 h 429"/>
                <a:gd name="T6" fmla="*/ 1606 w 501"/>
                <a:gd name="T7" fmla="*/ 1435 h 429"/>
                <a:gd name="T8" fmla="*/ 1294 w 501"/>
                <a:gd name="T9" fmla="*/ 1749 h 429"/>
                <a:gd name="T10" fmla="*/ 1606 w 501"/>
                <a:gd name="T11" fmla="*/ 2056 h 429"/>
                <a:gd name="T12" fmla="*/ 1847 w 501"/>
                <a:gd name="T13" fmla="*/ 1945 h 429"/>
                <a:gd name="T14" fmla="*/ 1889 w 501"/>
                <a:gd name="T15" fmla="*/ 1889 h 429"/>
                <a:gd name="T16" fmla="*/ 2002 w 501"/>
                <a:gd name="T17" fmla="*/ 1749 h 429"/>
                <a:gd name="T18" fmla="*/ 904 w 501"/>
                <a:gd name="T19" fmla="*/ 1742 h 429"/>
                <a:gd name="T20" fmla="*/ 1606 w 501"/>
                <a:gd name="T21" fmla="*/ 1049 h 429"/>
                <a:gd name="T22" fmla="*/ 2142 w 501"/>
                <a:gd name="T23" fmla="*/ 1295 h 429"/>
                <a:gd name="T24" fmla="*/ 2146 w 501"/>
                <a:gd name="T25" fmla="*/ 1307 h 429"/>
                <a:gd name="T26" fmla="*/ 2158 w 501"/>
                <a:gd name="T27" fmla="*/ 1302 h 429"/>
                <a:gd name="T28" fmla="*/ 1393 w 501"/>
                <a:gd name="T29" fmla="*/ 0 h 429"/>
                <a:gd name="T30" fmla="*/ 0 w 501"/>
                <a:gd name="T31" fmla="*/ 2397 h 429"/>
                <a:gd name="T32" fmla="*/ 1360 w 501"/>
                <a:gd name="T33" fmla="*/ 2397 h 429"/>
                <a:gd name="T34" fmla="*/ 1367 w 501"/>
                <a:gd name="T35" fmla="*/ 2392 h 429"/>
                <a:gd name="T36" fmla="*/ 1226 w 501"/>
                <a:gd name="T37" fmla="*/ 2331 h 429"/>
                <a:gd name="T38" fmla="*/ 904 w 501"/>
                <a:gd name="T39" fmla="*/ 1742 h 429"/>
                <a:gd name="T40" fmla="*/ 2765 w 501"/>
                <a:gd name="T41" fmla="*/ 2385 h 429"/>
                <a:gd name="T42" fmla="*/ 2621 w 501"/>
                <a:gd name="T43" fmla="*/ 2347 h 429"/>
                <a:gd name="T44" fmla="*/ 2257 w 501"/>
                <a:gd name="T45" fmla="*/ 2049 h 429"/>
                <a:gd name="T46" fmla="*/ 2118 w 501"/>
                <a:gd name="T47" fmla="*/ 2224 h 429"/>
                <a:gd name="T48" fmla="*/ 1856 w 501"/>
                <a:gd name="T49" fmla="*/ 2392 h 429"/>
                <a:gd name="T50" fmla="*/ 1856 w 501"/>
                <a:gd name="T51" fmla="*/ 2397 h 429"/>
                <a:gd name="T52" fmla="*/ 2793 w 501"/>
                <a:gd name="T53" fmla="*/ 2397 h 429"/>
                <a:gd name="T54" fmla="*/ 2793 w 501"/>
                <a:gd name="T55" fmla="*/ 2392 h 429"/>
                <a:gd name="T56" fmla="*/ 2765 w 501"/>
                <a:gd name="T57" fmla="*/ 2385 h 4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83" name="Freeform 10">
              <a:extLst>
                <a:ext uri="{FF2B5EF4-FFF2-40B4-BE49-F238E27FC236}">
                  <a16:creationId xmlns:a16="http://schemas.microsoft.com/office/drawing/2014/main" id="{F1DACAF2-AD7E-4EA9-9BA7-8A61FBE7A791}"/>
                </a:ext>
              </a:extLst>
            </p:cNvPr>
            <p:cNvSpPr>
              <a:spLocks noEditPoints="1"/>
            </p:cNvSpPr>
            <p:nvPr userDrawn="1"/>
          </p:nvSpPr>
          <p:spPr bwMode="auto">
            <a:xfrm>
              <a:off x="2540" y="1904"/>
              <a:ext cx="2214" cy="770"/>
            </a:xfrm>
            <a:custGeom>
              <a:avLst/>
              <a:gdLst>
                <a:gd name="T0" fmla="*/ 955 w 937"/>
                <a:gd name="T1" fmla="*/ 758 h 326"/>
                <a:gd name="T2" fmla="*/ 435 w 937"/>
                <a:gd name="T3" fmla="*/ 496 h 326"/>
                <a:gd name="T4" fmla="*/ 697 w 937"/>
                <a:gd name="T5" fmla="*/ 295 h 326"/>
                <a:gd name="T6" fmla="*/ 1037 w 937"/>
                <a:gd name="T7" fmla="*/ 557 h 326"/>
                <a:gd name="T8" fmla="*/ 1413 w 937"/>
                <a:gd name="T9" fmla="*/ 557 h 326"/>
                <a:gd name="T10" fmla="*/ 714 w 937"/>
                <a:gd name="T11" fmla="*/ 0 h 326"/>
                <a:gd name="T12" fmla="*/ 66 w 937"/>
                <a:gd name="T13" fmla="*/ 524 h 326"/>
                <a:gd name="T14" fmla="*/ 581 w 937"/>
                <a:gd name="T15" fmla="*/ 1020 h 326"/>
                <a:gd name="T16" fmla="*/ 1099 w 937"/>
                <a:gd name="T17" fmla="*/ 1306 h 326"/>
                <a:gd name="T18" fmla="*/ 758 w 937"/>
                <a:gd name="T19" fmla="*/ 1523 h 326"/>
                <a:gd name="T20" fmla="*/ 373 w 937"/>
                <a:gd name="T21" fmla="*/ 1200 h 326"/>
                <a:gd name="T22" fmla="*/ 5 w 937"/>
                <a:gd name="T23" fmla="*/ 1200 h 326"/>
                <a:gd name="T24" fmla="*/ 749 w 937"/>
                <a:gd name="T25" fmla="*/ 1819 h 326"/>
                <a:gd name="T26" fmla="*/ 1467 w 937"/>
                <a:gd name="T27" fmla="*/ 1261 h 326"/>
                <a:gd name="T28" fmla="*/ 955 w 937"/>
                <a:gd name="T29" fmla="*/ 758 h 326"/>
                <a:gd name="T30" fmla="*/ 3020 w 937"/>
                <a:gd name="T31" fmla="*/ 676 h 326"/>
                <a:gd name="T32" fmla="*/ 3020 w 937"/>
                <a:gd name="T33" fmla="*/ 676 h 326"/>
                <a:gd name="T34" fmla="*/ 2642 w 937"/>
                <a:gd name="T35" fmla="*/ 484 h 326"/>
                <a:gd name="T36" fmla="*/ 2089 w 937"/>
                <a:gd name="T37" fmla="*/ 1138 h 326"/>
                <a:gd name="T38" fmla="*/ 2651 w 937"/>
                <a:gd name="T39" fmla="*/ 1814 h 326"/>
                <a:gd name="T40" fmla="*/ 3032 w 937"/>
                <a:gd name="T41" fmla="*/ 1618 h 326"/>
                <a:gd name="T42" fmla="*/ 3036 w 937"/>
                <a:gd name="T43" fmla="*/ 1618 h 326"/>
                <a:gd name="T44" fmla="*/ 3036 w 937"/>
                <a:gd name="T45" fmla="*/ 1779 h 326"/>
                <a:gd name="T46" fmla="*/ 3367 w 937"/>
                <a:gd name="T47" fmla="*/ 1779 h 326"/>
                <a:gd name="T48" fmla="*/ 3367 w 937"/>
                <a:gd name="T49" fmla="*/ 45 h 326"/>
                <a:gd name="T50" fmla="*/ 3020 w 937"/>
                <a:gd name="T51" fmla="*/ 45 h 326"/>
                <a:gd name="T52" fmla="*/ 3020 w 937"/>
                <a:gd name="T53" fmla="*/ 676 h 326"/>
                <a:gd name="T54" fmla="*/ 2736 w 937"/>
                <a:gd name="T55" fmla="*/ 1552 h 326"/>
                <a:gd name="T56" fmla="*/ 2434 w 937"/>
                <a:gd name="T57" fmla="*/ 1150 h 326"/>
                <a:gd name="T58" fmla="*/ 2736 w 937"/>
                <a:gd name="T59" fmla="*/ 749 h 326"/>
                <a:gd name="T60" fmla="*/ 3032 w 937"/>
                <a:gd name="T61" fmla="*/ 1143 h 326"/>
                <a:gd name="T62" fmla="*/ 2736 w 937"/>
                <a:gd name="T63" fmla="*/ 1552 h 326"/>
                <a:gd name="T64" fmla="*/ 4137 w 937"/>
                <a:gd name="T65" fmla="*/ 484 h 326"/>
                <a:gd name="T66" fmla="*/ 3495 w 937"/>
                <a:gd name="T67" fmla="*/ 1150 h 326"/>
                <a:gd name="T68" fmla="*/ 4137 w 937"/>
                <a:gd name="T69" fmla="*/ 1814 h 326"/>
                <a:gd name="T70" fmla="*/ 4723 w 937"/>
                <a:gd name="T71" fmla="*/ 1389 h 326"/>
                <a:gd name="T72" fmla="*/ 4421 w 937"/>
                <a:gd name="T73" fmla="*/ 1389 h 326"/>
                <a:gd name="T74" fmla="*/ 4149 w 937"/>
                <a:gd name="T75" fmla="*/ 1552 h 326"/>
                <a:gd name="T76" fmla="*/ 3835 w 937"/>
                <a:gd name="T77" fmla="*/ 1233 h 326"/>
                <a:gd name="T78" fmla="*/ 4745 w 937"/>
                <a:gd name="T79" fmla="*/ 1233 h 326"/>
                <a:gd name="T80" fmla="*/ 4137 w 937"/>
                <a:gd name="T81" fmla="*/ 484 h 326"/>
                <a:gd name="T82" fmla="*/ 3835 w 937"/>
                <a:gd name="T83" fmla="*/ 1016 h 326"/>
                <a:gd name="T84" fmla="*/ 4126 w 937"/>
                <a:gd name="T85" fmla="*/ 749 h 326"/>
                <a:gd name="T86" fmla="*/ 4400 w 937"/>
                <a:gd name="T87" fmla="*/ 1016 h 326"/>
                <a:gd name="T88" fmla="*/ 3835 w 937"/>
                <a:gd name="T89" fmla="*/ 1016 h 326"/>
                <a:gd name="T90" fmla="*/ 4886 w 937"/>
                <a:gd name="T91" fmla="*/ 1779 h 326"/>
                <a:gd name="T92" fmla="*/ 5231 w 937"/>
                <a:gd name="T93" fmla="*/ 1779 h 326"/>
                <a:gd name="T94" fmla="*/ 5231 w 937"/>
                <a:gd name="T95" fmla="*/ 45 h 326"/>
                <a:gd name="T96" fmla="*/ 4886 w 937"/>
                <a:gd name="T97" fmla="*/ 45 h 326"/>
                <a:gd name="T98" fmla="*/ 4886 w 937"/>
                <a:gd name="T99" fmla="*/ 1779 h 326"/>
                <a:gd name="T100" fmla="*/ 1597 w 937"/>
                <a:gd name="T101" fmla="*/ 1779 h 326"/>
                <a:gd name="T102" fmla="*/ 1942 w 937"/>
                <a:gd name="T103" fmla="*/ 1779 h 326"/>
                <a:gd name="T104" fmla="*/ 1942 w 937"/>
                <a:gd name="T105" fmla="*/ 520 h 326"/>
                <a:gd name="T106" fmla="*/ 1597 w 937"/>
                <a:gd name="T107" fmla="*/ 520 h 326"/>
                <a:gd name="T108" fmla="*/ 1597 w 937"/>
                <a:gd name="T109" fmla="*/ 1779 h 326"/>
                <a:gd name="T110" fmla="*/ 1597 w 937"/>
                <a:gd name="T111" fmla="*/ 328 h 326"/>
                <a:gd name="T112" fmla="*/ 1942 w 937"/>
                <a:gd name="T113" fmla="*/ 328 h 326"/>
                <a:gd name="T114" fmla="*/ 1942 w 937"/>
                <a:gd name="T115" fmla="*/ 45 h 326"/>
                <a:gd name="T116" fmla="*/ 1597 w 937"/>
                <a:gd name="T117" fmla="*/ 45 h 326"/>
                <a:gd name="T118" fmla="*/ 1597 w 937"/>
                <a:gd name="T119" fmla="*/ 328 h 32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cxnSp>
        <p:nvCxnSpPr>
          <p:cNvPr id="49" name="Straight Connector 48">
            <a:extLst>
              <a:ext uri="{FF2B5EF4-FFF2-40B4-BE49-F238E27FC236}">
                <a16:creationId xmlns:a16="http://schemas.microsoft.com/office/drawing/2014/main" id="{E4933ADF-5CF4-449A-B1A8-D513FCFA1971}"/>
              </a:ext>
            </a:extLst>
          </p:cNvPr>
          <p:cNvCxnSpPr/>
          <p:nvPr userDrawn="1"/>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Tree>
    <p:custDataLst>
      <p:tags r:id="rId9"/>
    </p:custDataLst>
    <p:extLst>
      <p:ext uri="{BB962C8B-B14F-4D97-AF65-F5344CB8AC3E}">
        <p14:creationId xmlns:p14="http://schemas.microsoft.com/office/powerpoint/2010/main" val="2240527992"/>
      </p:ext>
    </p:extLst>
  </p:cSld>
  <p:clrMap bg1="dk1" tx1="lt1" bg2="dk2" tx2="lt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Lst>
  <p:hf sldNum="0" hdr="0" dt="0"/>
  <p:txStyles>
    <p:titleStyle>
      <a:lvl1pPr algn="l" rtl="0" eaLnBrk="0" fontAlgn="base" hangingPunct="0">
        <a:spcBef>
          <a:spcPct val="0"/>
        </a:spcBef>
        <a:spcAft>
          <a:spcPct val="0"/>
        </a:spcAft>
        <a:defRPr sz="3000" b="1" kern="1200">
          <a:solidFill>
            <a:srgbClr val="E64B00"/>
          </a:solidFill>
          <a:latin typeface="+mj-lt"/>
          <a:ea typeface="+mj-ea"/>
          <a:cs typeface="+mj-cs"/>
        </a:defRPr>
      </a:lvl1pPr>
      <a:lvl2pPr algn="l" rtl="0" eaLnBrk="0" fontAlgn="base" hangingPunct="0">
        <a:spcBef>
          <a:spcPct val="0"/>
        </a:spcBef>
        <a:spcAft>
          <a:spcPct val="0"/>
        </a:spcAft>
        <a:defRPr sz="3000" b="1">
          <a:solidFill>
            <a:srgbClr val="E64B00"/>
          </a:solidFill>
          <a:latin typeface="Arial" panose="020B0604020202020204" pitchFamily="34" charset="0"/>
        </a:defRPr>
      </a:lvl2pPr>
      <a:lvl3pPr algn="l" rtl="0" eaLnBrk="0" fontAlgn="base" hangingPunct="0">
        <a:spcBef>
          <a:spcPct val="0"/>
        </a:spcBef>
        <a:spcAft>
          <a:spcPct val="0"/>
        </a:spcAft>
        <a:defRPr sz="3000" b="1">
          <a:solidFill>
            <a:srgbClr val="E64B00"/>
          </a:solidFill>
          <a:latin typeface="Arial" panose="020B0604020202020204" pitchFamily="34" charset="0"/>
        </a:defRPr>
      </a:lvl3pPr>
      <a:lvl4pPr algn="l" rtl="0" eaLnBrk="0" fontAlgn="base" hangingPunct="0">
        <a:spcBef>
          <a:spcPct val="0"/>
        </a:spcBef>
        <a:spcAft>
          <a:spcPct val="0"/>
        </a:spcAft>
        <a:defRPr sz="3000" b="1">
          <a:solidFill>
            <a:srgbClr val="E64B00"/>
          </a:solidFill>
          <a:latin typeface="Arial" panose="020B0604020202020204" pitchFamily="34" charset="0"/>
        </a:defRPr>
      </a:lvl4pPr>
      <a:lvl5pPr algn="l" rtl="0" eaLnBrk="0" fontAlgn="base" hangingPunct="0">
        <a:spcBef>
          <a:spcPct val="0"/>
        </a:spcBef>
        <a:spcAft>
          <a:spcPct val="0"/>
        </a:spcAft>
        <a:defRPr sz="3000" b="1">
          <a:solidFill>
            <a:srgbClr val="E64B00"/>
          </a:solidFill>
          <a:latin typeface="Arial" panose="020B0604020202020204" pitchFamily="34" charset="0"/>
        </a:defRPr>
      </a:lvl5pPr>
      <a:lvl6pPr marL="457200" algn="l" rtl="0" fontAlgn="base">
        <a:spcBef>
          <a:spcPct val="0"/>
        </a:spcBef>
        <a:spcAft>
          <a:spcPct val="0"/>
        </a:spcAft>
        <a:defRPr sz="3000" b="1">
          <a:solidFill>
            <a:srgbClr val="E64B00"/>
          </a:solidFill>
          <a:latin typeface="Arial" panose="020B0604020202020204" pitchFamily="34" charset="0"/>
        </a:defRPr>
      </a:lvl6pPr>
      <a:lvl7pPr marL="914400" algn="l" rtl="0" fontAlgn="base">
        <a:spcBef>
          <a:spcPct val="0"/>
        </a:spcBef>
        <a:spcAft>
          <a:spcPct val="0"/>
        </a:spcAft>
        <a:defRPr sz="3000" b="1">
          <a:solidFill>
            <a:srgbClr val="E64B00"/>
          </a:solidFill>
          <a:latin typeface="Arial" panose="020B0604020202020204" pitchFamily="34" charset="0"/>
        </a:defRPr>
      </a:lvl7pPr>
      <a:lvl8pPr marL="1371600" algn="l" rtl="0" fontAlgn="base">
        <a:spcBef>
          <a:spcPct val="0"/>
        </a:spcBef>
        <a:spcAft>
          <a:spcPct val="0"/>
        </a:spcAft>
        <a:defRPr sz="3000" b="1">
          <a:solidFill>
            <a:srgbClr val="E64B00"/>
          </a:solidFill>
          <a:latin typeface="Arial" panose="020B0604020202020204" pitchFamily="34" charset="0"/>
        </a:defRPr>
      </a:lvl8pPr>
      <a:lvl9pPr marL="1828800" algn="l" rtl="0" fontAlgn="base">
        <a:spcBef>
          <a:spcPct val="0"/>
        </a:spcBef>
        <a:spcAft>
          <a:spcPct val="0"/>
        </a:spcAft>
        <a:defRPr sz="3000" b="1">
          <a:solidFill>
            <a:srgbClr val="E64B00"/>
          </a:solidFill>
          <a:latin typeface="Arial" panose="020B0604020202020204" pitchFamily="34" charset="0"/>
        </a:defRPr>
      </a:lvl9pPr>
    </p:titleStyle>
    <p:bodyStyle>
      <a:lvl1pPr algn="l" rtl="0" eaLnBrk="0" fontAlgn="base" hangingPunct="0">
        <a:spcBef>
          <a:spcPts val="400"/>
        </a:spcBef>
        <a:spcAft>
          <a:spcPct val="0"/>
        </a:spcAft>
        <a:buClr>
          <a:srgbClr val="E64B00"/>
        </a:buClr>
        <a:buFont typeface="Wingdings" panose="05000000000000000000" pitchFamily="2" charset="2"/>
        <a:defRPr kern="1200">
          <a:solidFill>
            <a:schemeClr val="tx1"/>
          </a:solidFill>
          <a:latin typeface="+mn-lt"/>
          <a:ea typeface="+mn-ea"/>
          <a:cs typeface="+mn-cs"/>
        </a:defRPr>
      </a:lvl1pPr>
      <a:lvl2pPr marL="177800" indent="-177800" algn="l" rtl="0" eaLnBrk="0" fontAlgn="base" hangingPunct="0">
        <a:spcBef>
          <a:spcPts val="400"/>
        </a:spcBef>
        <a:spcAft>
          <a:spcPct val="0"/>
        </a:spcAft>
        <a:buClr>
          <a:srgbClr val="E64B00"/>
        </a:buClr>
        <a:buFont typeface="Wingdings" panose="05000000000000000000" pitchFamily="2" charset="2"/>
        <a:buChar char="§"/>
        <a:defRPr sz="1600" kern="1200">
          <a:solidFill>
            <a:schemeClr val="tx1"/>
          </a:solidFill>
          <a:latin typeface="+mn-lt"/>
          <a:ea typeface="+mn-ea"/>
          <a:cs typeface="+mn-cs"/>
        </a:defRPr>
      </a:lvl2pPr>
      <a:lvl3pPr marL="357188" indent="-179388"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3pPr>
      <a:lvl4pPr marL="534988" indent="-177800"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4pPr>
      <a:lvl5pPr marL="714375" indent="-179388"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B68663B6-5181-4D94-8F05-57C34EF66172}"/>
              </a:ext>
            </a:extLst>
          </p:cNvPr>
          <p:cNvSpPr>
            <a:spLocks noGrp="1"/>
          </p:cNvSpPr>
          <p:nvPr>
            <p:ph type="title"/>
          </p:nvPr>
        </p:nvSpPr>
        <p:spPr>
          <a:xfrm>
            <a:off x="647700" y="334963"/>
            <a:ext cx="7993063" cy="461962"/>
          </a:xfrm>
        </p:spPr>
        <p:txBody>
          <a:bodyPr/>
          <a:lstStyle/>
          <a:p>
            <a:pPr eaLnBrk="1" hangingPunct="1"/>
            <a:r>
              <a:rPr lang="en-US" altLang="fr-FR" dirty="0">
                <a:solidFill>
                  <a:srgbClr val="E64B00"/>
                </a:solidFill>
              </a:rPr>
              <a:t>New functionalities on your Series 2 blower</a:t>
            </a:r>
          </a:p>
        </p:txBody>
      </p:sp>
      <p:sp>
        <p:nvSpPr>
          <p:cNvPr id="17411" name="Content Placeholder 3">
            <a:extLst>
              <a:ext uri="{FF2B5EF4-FFF2-40B4-BE49-F238E27FC236}">
                <a16:creationId xmlns:a16="http://schemas.microsoft.com/office/drawing/2014/main" id="{49389EB9-B0DD-4012-9448-D996C20349A2}"/>
              </a:ext>
            </a:extLst>
          </p:cNvPr>
          <p:cNvSpPr>
            <a:spLocks noGrp="1"/>
          </p:cNvSpPr>
          <p:nvPr>
            <p:ph sz="quarter" idx="4294967295"/>
          </p:nvPr>
        </p:nvSpPr>
        <p:spPr>
          <a:xfrm>
            <a:off x="646113" y="1406525"/>
            <a:ext cx="7994650" cy="288925"/>
          </a:xfrm>
        </p:spPr>
        <p:txBody>
          <a:bodyPr/>
          <a:lstStyle/>
          <a:p>
            <a:pPr eaLnBrk="1" hangingPunct="1"/>
            <a:r>
              <a:rPr lang="en-US" altLang="fr-FR" dirty="0"/>
              <a:t>PCC Version V2.02 </a:t>
            </a:r>
          </a:p>
        </p:txBody>
      </p:sp>
      <p:sp>
        <p:nvSpPr>
          <p:cNvPr id="5" name="Rechteck 3">
            <a:extLst>
              <a:ext uri="{FF2B5EF4-FFF2-40B4-BE49-F238E27FC236}">
                <a16:creationId xmlns:a16="http://schemas.microsoft.com/office/drawing/2014/main" id="{9B8BEC4A-90B3-484E-8086-F65C29DD2D92}"/>
              </a:ext>
            </a:extLst>
          </p:cNvPr>
          <p:cNvSpPr/>
          <p:nvPr/>
        </p:nvSpPr>
        <p:spPr>
          <a:xfrm>
            <a:off x="647700" y="1708150"/>
            <a:ext cx="3889375" cy="400050"/>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p>
            <a:pPr marL="0" marR="0" lvl="0" indent="0" algn="l" defTabSz="914400" rtl="0" eaLnBrk="0" fontAlgn="base" latinLnBrk="0" hangingPunct="0">
              <a:lnSpc>
                <a:spcPct val="100000"/>
              </a:lnSpc>
              <a:spcBef>
                <a:spcPts val="300"/>
              </a:spcBef>
              <a:spcAft>
                <a:spcPct val="0"/>
              </a:spcAft>
              <a:buClrTx/>
              <a:buSzPct val="100000"/>
              <a:buFontTx/>
              <a:buNone/>
              <a:tabLst/>
              <a:defRPr/>
            </a:pPr>
            <a:r>
              <a:rPr kumimoji="0" lang="de-CH" altLang="fr-FR" sz="1400" b="1" i="0" u="none" strike="noStrike" kern="1200" cap="none" spc="0" normalizeH="0" baseline="0" noProof="0" dirty="0">
                <a:ln>
                  <a:noFill/>
                </a:ln>
                <a:solidFill>
                  <a:srgbClr val="FFFFFF"/>
                </a:solidFill>
                <a:effectLst/>
                <a:uLnTx/>
                <a:uFillTx/>
                <a:latin typeface="Arial"/>
                <a:ea typeface="+mn-ea"/>
                <a:cs typeface="+mn-cs"/>
              </a:rPr>
              <a:t>VALUE AND BENEFITS</a:t>
            </a:r>
          </a:p>
        </p:txBody>
      </p:sp>
      <p:sp>
        <p:nvSpPr>
          <p:cNvPr id="6" name="Rechteck 4">
            <a:extLst>
              <a:ext uri="{FF2B5EF4-FFF2-40B4-BE49-F238E27FC236}">
                <a16:creationId xmlns:a16="http://schemas.microsoft.com/office/drawing/2014/main" id="{9FF02864-5116-42B6-A945-40C6425D4443}"/>
              </a:ext>
            </a:extLst>
          </p:cNvPr>
          <p:cNvSpPr>
            <a:spLocks/>
          </p:cNvSpPr>
          <p:nvPr/>
        </p:nvSpPr>
        <p:spPr>
          <a:xfrm>
            <a:off x="647700" y="2108200"/>
            <a:ext cx="3889375" cy="3738563"/>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lstStyle/>
          <a:p>
            <a:pPr marL="182563" lvl="0" indent="-182563" eaLnBrk="0" fontAlgn="base" hangingPunct="0">
              <a:spcBef>
                <a:spcPts val="300"/>
              </a:spcBef>
              <a:spcAft>
                <a:spcPct val="0"/>
              </a:spcAft>
              <a:buClr>
                <a:schemeClr val="folHlink"/>
              </a:buClr>
              <a:buFont typeface="Wingdings" pitchFamily="2" charset="2"/>
              <a:buChar char="§"/>
            </a:pPr>
            <a:r>
              <a:rPr lang="en-US" sz="1200" dirty="0"/>
              <a:t>Getting the latest application V2.02 to benefit from many advantages and new functionalities</a:t>
            </a:r>
            <a:endParaRPr lang="en-US" altLang="fr-FR" sz="1200" noProof="1">
              <a:solidFill>
                <a:schemeClr val="tx1"/>
              </a:solidFill>
              <a:latin typeface="Arial" charset="0"/>
            </a:endParaRPr>
          </a:p>
        </p:txBody>
      </p:sp>
      <p:sp>
        <p:nvSpPr>
          <p:cNvPr id="7" name="Rechteck 11">
            <a:extLst>
              <a:ext uri="{FF2B5EF4-FFF2-40B4-BE49-F238E27FC236}">
                <a16:creationId xmlns:a16="http://schemas.microsoft.com/office/drawing/2014/main" id="{9CE1EB5C-8EA9-4B8E-8968-6DD3FA318735}"/>
              </a:ext>
            </a:extLst>
          </p:cNvPr>
          <p:cNvSpPr/>
          <p:nvPr/>
        </p:nvSpPr>
        <p:spPr>
          <a:xfrm>
            <a:off x="4749800" y="1708150"/>
            <a:ext cx="3889375" cy="400050"/>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p>
            <a:pPr marL="190500" marR="0" lvl="0" indent="-190500" algn="l" defTabSz="914400" rtl="0" eaLnBrk="0" fontAlgn="base" latinLnBrk="0" hangingPunct="0">
              <a:lnSpc>
                <a:spcPct val="100000"/>
              </a:lnSpc>
              <a:spcBef>
                <a:spcPts val="300"/>
              </a:spcBef>
              <a:spcAft>
                <a:spcPct val="0"/>
              </a:spcAft>
              <a:buClr>
                <a:srgbClr val="E64B00"/>
              </a:buClr>
              <a:buSzTx/>
              <a:buFontTx/>
              <a:buNone/>
              <a:tabLst/>
              <a:defRPr/>
            </a:pPr>
            <a:r>
              <a:rPr kumimoji="0" lang="de-CH" altLang="fr-FR" sz="1400" b="1" i="0" u="none" strike="noStrike" kern="1200" cap="none" spc="0" normalizeH="0" baseline="0" noProof="0" dirty="0">
                <a:ln>
                  <a:noFill/>
                </a:ln>
                <a:solidFill>
                  <a:srgbClr val="FFFFFF"/>
                </a:solidFill>
                <a:effectLst/>
                <a:uLnTx/>
                <a:uFillTx/>
                <a:latin typeface="Arial"/>
                <a:ea typeface="Arial" charset="0"/>
                <a:cs typeface="Arial" charset="0"/>
              </a:rPr>
              <a:t>DESCRIPTION</a:t>
            </a:r>
          </a:p>
        </p:txBody>
      </p:sp>
      <p:sp>
        <p:nvSpPr>
          <p:cNvPr id="8" name="Rechteck 12">
            <a:extLst>
              <a:ext uri="{FF2B5EF4-FFF2-40B4-BE49-F238E27FC236}">
                <a16:creationId xmlns:a16="http://schemas.microsoft.com/office/drawing/2014/main" id="{2F484C5E-F6CB-4441-B20C-A39BBFE91D7C}"/>
              </a:ext>
            </a:extLst>
          </p:cNvPr>
          <p:cNvSpPr>
            <a:spLocks/>
          </p:cNvSpPr>
          <p:nvPr/>
        </p:nvSpPr>
        <p:spPr>
          <a:xfrm>
            <a:off x="4749800" y="2108200"/>
            <a:ext cx="3889375" cy="3738563"/>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lstStyle/>
          <a:p>
            <a:pPr>
              <a:buFont typeface="Arial" panose="020B0604020202020204" pitchFamily="34" charset="0"/>
              <a:buChar char="•"/>
            </a:pPr>
            <a:r>
              <a:rPr lang="en-US" sz="1200" dirty="0"/>
              <a:t>New function for export/import, on floppy, the alarm reserve list</a:t>
            </a:r>
          </a:p>
          <a:p>
            <a:pPr>
              <a:buFont typeface="Arial" panose="020B0604020202020204" pitchFamily="34" charset="0"/>
              <a:buChar char="•"/>
            </a:pPr>
            <a:r>
              <a:rPr lang="en-US" sz="1200" dirty="0"/>
              <a:t>Update of the alarm’s list of SFB and SFS filler</a:t>
            </a:r>
          </a:p>
          <a:p>
            <a:pPr>
              <a:buFont typeface="Arial" panose="020B0604020202020204" pitchFamily="34" charset="0"/>
              <a:buChar char="•"/>
            </a:pPr>
            <a:r>
              <a:rPr lang="en-US" sz="1200" dirty="0"/>
              <a:t>New critical-level, alert-level and information-level alarms have been added</a:t>
            </a:r>
          </a:p>
          <a:p>
            <a:pPr>
              <a:buFont typeface="Arial" panose="020B0604020202020204" pitchFamily="34" charset="0"/>
              <a:buChar char="•"/>
            </a:pPr>
            <a:r>
              <a:rPr lang="en-US" sz="1200" dirty="0"/>
              <a:t>Standby rate set point is added</a:t>
            </a:r>
          </a:p>
          <a:p>
            <a:pPr>
              <a:buFont typeface="Arial" panose="020B0604020202020204" pitchFamily="34" charset="0"/>
              <a:buChar char="•"/>
            </a:pPr>
            <a:r>
              <a:rPr lang="en-US" sz="1200" dirty="0"/>
              <a:t>Machine clearing at reduce set point rate is added</a:t>
            </a:r>
          </a:p>
          <a:p>
            <a:pPr>
              <a:buFont typeface="Arial" panose="020B0604020202020204" pitchFamily="34" charset="0"/>
              <a:buChar char="•"/>
            </a:pPr>
            <a:r>
              <a:rPr lang="en-US" sz="1200" dirty="0"/>
              <a:t>New functionalities “Bottle ejected following a downstream peripheral fault”, “Atomizer” and “Extended oven outfeed guide”</a:t>
            </a:r>
          </a:p>
          <a:p>
            <a:pPr>
              <a:buFont typeface="Arial" panose="020B0604020202020204" pitchFamily="34" charset="0"/>
              <a:buChar char="•"/>
            </a:pPr>
            <a:r>
              <a:rPr lang="en-US" sz="1200" dirty="0"/>
              <a:t>Machine brake monitoring: a chart evaluates the brake duration.</a:t>
            </a:r>
          </a:p>
          <a:p>
            <a:pPr>
              <a:buFont typeface="Arial" panose="020B0604020202020204" pitchFamily="34" charset="0"/>
              <a:buChar char="•"/>
            </a:pPr>
            <a:r>
              <a:rPr lang="en-US" sz="1200" dirty="0"/>
              <a:t>Translation improvement in Spanish and English languages</a:t>
            </a:r>
          </a:p>
          <a:p>
            <a:pPr>
              <a:buFont typeface="Arial" panose="020B0604020202020204" pitchFamily="34" charset="0"/>
              <a:buChar char="•"/>
            </a:pPr>
            <a:r>
              <a:rPr lang="en-US" sz="1200" dirty="0"/>
              <a:t>Displaying revised for the menu “Oven”, “Reports viewer”,…</a:t>
            </a:r>
          </a:p>
          <a:p>
            <a:pPr>
              <a:buFont typeface="Arial" panose="020B0604020202020204" pitchFamily="34" charset="0"/>
              <a:buChar char="•"/>
            </a:pPr>
            <a:r>
              <a:rPr lang="en-US" sz="1200" dirty="0"/>
              <a:t>More intuitive, easier navigation among menus</a:t>
            </a:r>
          </a:p>
          <a:p>
            <a:pPr>
              <a:buFont typeface="Arial" panose="020B0604020202020204" pitchFamily="34" charset="0"/>
              <a:buChar char="•"/>
            </a:pPr>
            <a:r>
              <a:rPr lang="en-US" sz="1200" dirty="0">
                <a:solidFill>
                  <a:srgbClr val="000000"/>
                </a:solidFill>
                <a:latin typeface="Arial" charset="0"/>
              </a:rPr>
              <a:t>Better visual interface of navigation</a:t>
            </a:r>
          </a:p>
        </p:txBody>
      </p:sp>
      <p:sp>
        <p:nvSpPr>
          <p:cNvPr id="12" name="Text Placeholder 2">
            <a:extLst>
              <a:ext uri="{FF2B5EF4-FFF2-40B4-BE49-F238E27FC236}">
                <a16:creationId xmlns:a16="http://schemas.microsoft.com/office/drawing/2014/main" id="{F7C0D9C5-43FE-4F7F-8CC0-1801870479D6}"/>
              </a:ext>
            </a:extLst>
          </p:cNvPr>
          <p:cNvSpPr txBox="1">
            <a:spLocks/>
          </p:cNvSpPr>
          <p:nvPr/>
        </p:nvSpPr>
        <p:spPr>
          <a:xfrm>
            <a:off x="657225" y="5921350"/>
            <a:ext cx="7972425" cy="418576"/>
          </a:xfrm>
          <a:prstGeom prst="rect">
            <a:avLst/>
          </a:prstGeom>
        </p:spPr>
        <p:txBody>
          <a:bodyPr lIns="0" tIns="0" rIns="0" bIns="0">
            <a:spAutoFit/>
          </a:bodyPr>
          <a:lstStyle>
            <a:lvl1pPr marL="0" indent="0" algn="l" rtl="0" eaLnBrk="1" latinLnBrk="0" hangingPunct="1">
              <a:spcBef>
                <a:spcPct val="20000"/>
              </a:spcBef>
              <a:buNone/>
              <a:defRPr lang="en-US"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en-US"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en-US"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dirty="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fr-FR" sz="800" b="0" i="0" u="none" strike="noStrike" kern="0" cap="none" spc="0" normalizeH="0" baseline="0" noProof="1">
                <a:ln>
                  <a:noFill/>
                </a:ln>
                <a:solidFill>
                  <a:srgbClr val="000000"/>
                </a:solidFill>
                <a:effectLst/>
                <a:uLnTx/>
                <a:uFillTx/>
                <a:latin typeface="Arial"/>
                <a:ea typeface="+mn-ea"/>
                <a:cs typeface="+mn-cs"/>
              </a:rPr>
              <a:t>Value: Obsolescence, Efficiency</a:t>
            </a:r>
            <a:endParaRPr kumimoji="0" lang="en-US" sz="800" b="0" i="0" u="none" strike="noStrike" kern="0" cap="none" spc="0" normalizeH="0" baseline="0" noProof="1">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800" b="0" i="0" u="none" strike="noStrike" kern="0" cap="none" spc="0" normalizeH="0" baseline="0" noProof="1">
                <a:ln>
                  <a:noFill/>
                </a:ln>
                <a:solidFill>
                  <a:srgbClr val="000000"/>
                </a:solidFill>
                <a:effectLst/>
                <a:uLnTx/>
                <a:uFillTx/>
                <a:latin typeface="Arial"/>
                <a:ea typeface="+mn-ea"/>
                <a:cs typeface="+mn-cs"/>
              </a:rPr>
              <a:t>Equipment: Blowers Series 2</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800" b="0" i="0" u="none" strike="noStrike" kern="0" cap="none" spc="0" normalizeH="0" baseline="0" noProof="1">
                <a:ln>
                  <a:noFill/>
                </a:ln>
                <a:solidFill>
                  <a:srgbClr val="000000"/>
                </a:solidFill>
                <a:effectLst/>
                <a:uLnTx/>
                <a:uFillTx/>
                <a:latin typeface="Arial"/>
                <a:ea typeface="+mn-ea"/>
                <a:cs typeface="+mn-cs"/>
              </a:rPr>
              <a:t>Catalogue code: 571</a:t>
            </a:r>
          </a:p>
        </p:txBody>
      </p:sp>
    </p:spTree>
    <p:extLst>
      <p:ext uri="{BB962C8B-B14F-4D97-AF65-F5344CB8AC3E}">
        <p14:creationId xmlns:p14="http://schemas.microsoft.com/office/powerpoint/2010/main" val="80479360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idel-PPT-Template2014">
  <a:themeElements>
    <a:clrScheme name="Sidel">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
      <a:majorFont>
        <a:latin typeface="Arial"/>
        <a:ea typeface=""/>
        <a:cs typeface=""/>
      </a:majorFont>
      <a:minorFont>
        <a:latin typeface="Arial"/>
        <a:ea typeface=""/>
        <a:cs typeface=""/>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70000"/>
                <a:satMod val="350000"/>
              </a:schemeClr>
            </a:gs>
          </a:gsLst>
          <a:path path="circle">
            <a:fillToRect l="51000" t="-20000" r="200000" b="100000"/>
          </a:path>
        </a:gradFill>
        <a:blipFill>
          <a:blip xmlns:r="http://schemas.openxmlformats.org/officeDocument/2006/relationships" r:embed="rId1">
            <a:duotone>
              <a:schemeClr val="phClr">
                <a:shade val="25000"/>
                <a:satMod val="350000"/>
              </a:schemeClr>
              <a:schemeClr val="phClr">
                <a:tint val="83000"/>
                <a:satMod val="115000"/>
              </a:schemeClr>
            </a:duotone>
          </a:blip>
          <a:tile tx="0" ty="0" sx="120000" sy="120000" flip="xy" algn="t"/>
        </a:blipFill>
      </a:bgFillStyleLst>
    </a:fmtScheme>
  </a:themeElements>
  <a:objectDefaults>
    <a:spDef>
      <a:spPr>
        <a:solidFill>
          <a:schemeClr val="bg2"/>
        </a:solidFill>
        <a:ln>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dirty="0"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buClr>
            <a:schemeClr val="accent4"/>
          </a:buClr>
          <a:defRPr sz="1400" dirty="0" err="1" smtClean="0"/>
        </a:defPPr>
      </a:lstStyle>
    </a:txDef>
  </a:objectDefaults>
  <a:extraClrSchemeLst/>
</a:theme>
</file>

<file path=ppt/theme/theme2.xml><?xml version="1.0" encoding="utf-8"?>
<a:theme xmlns:a="http://schemas.openxmlformats.org/drawingml/2006/main" name="Sidel_Template_4x3_v1">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spPr>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NewSidel_Template_4x3_v9.1_FINAL.potx" id="{98EF7F50-19DD-4FF0-A9B2-A94E93D03614}" vid="{853FE6C2-6C24-45F4-9DFB-053838B184AC}"/>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Sidel-Template2014_guidelines-v1</Template>
  <TotalTime>0</TotalTime>
  <Words>153</Words>
  <Application>Microsoft Office PowerPoint</Application>
  <PresentationFormat>On-screen Show (4:3)</PresentationFormat>
  <Paragraphs>19</Paragraphs>
  <Slides>1</Slides>
  <Notes>0</Notes>
  <HiddenSlides>0</HiddenSlides>
  <MMClips>0</MMClips>
  <ScaleCrop>false</ScaleCrop>
  <HeadingPairs>
    <vt:vector size="8" baseType="variant">
      <vt:variant>
        <vt:lpstr>Fonts Used</vt:lpstr>
      </vt:variant>
      <vt:variant>
        <vt:i4>3</vt:i4>
      </vt:variant>
      <vt:variant>
        <vt:lpstr>Theme</vt:lpstr>
      </vt:variant>
      <vt:variant>
        <vt:i4>2</vt:i4>
      </vt:variant>
      <vt:variant>
        <vt:lpstr>Embedded OLE Servers</vt:lpstr>
      </vt:variant>
      <vt:variant>
        <vt:i4>1</vt:i4>
      </vt:variant>
      <vt:variant>
        <vt:lpstr>Slide Titles</vt:lpstr>
      </vt:variant>
      <vt:variant>
        <vt:i4>1</vt:i4>
      </vt:variant>
    </vt:vector>
  </HeadingPairs>
  <TitlesOfParts>
    <vt:vector size="7" baseType="lpstr">
      <vt:lpstr>Arial</vt:lpstr>
      <vt:lpstr>Calibri</vt:lpstr>
      <vt:lpstr>Wingdings</vt:lpstr>
      <vt:lpstr>Sidel-PPT-Template2014</vt:lpstr>
      <vt:lpstr>Sidel_Template_4x3_v1</vt:lpstr>
      <vt:lpstr>think-cell Folie</vt:lpstr>
      <vt:lpstr>New functionalities on your Series 2 blower</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2015-06-11T14:41:54Z</dcterms:created>
  <dcterms:modified xsi:type="dcterms:W3CDTF">2018-09-19T08:40:28Z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35bb0a3-90cf-41a8-939e-500b35438edf_Enabled">
    <vt:lpwstr>True</vt:lpwstr>
  </property>
  <property fmtid="{D5CDD505-2E9C-101B-9397-08002B2CF9AE}" pid="3" name="MSIP_Label_e35bb0a3-90cf-41a8-939e-500b35438edf_SiteId">
    <vt:lpwstr>2390cbd1-e663-4321-bc93-ba298637ce52</vt:lpwstr>
  </property>
  <property fmtid="{D5CDD505-2E9C-101B-9397-08002B2CF9AE}" pid="4" name="MSIP_Label_e35bb0a3-90cf-41a8-939e-500b35438edf_Ref">
    <vt:lpwstr>https://api.informationprotection.azure.com/api/2390cbd1-e663-4321-bc93-ba298637ce52</vt:lpwstr>
  </property>
  <property fmtid="{D5CDD505-2E9C-101B-9397-08002B2CF9AE}" pid="5" name="MSIP_Label_e35bb0a3-90cf-41a8-939e-500b35438edf_Owner">
    <vt:lpwstr>107200@sidel.com</vt:lpwstr>
  </property>
  <property fmtid="{D5CDD505-2E9C-101B-9397-08002B2CF9AE}" pid="6" name="MSIP_Label_e35bb0a3-90cf-41a8-939e-500b35438edf_SetDate">
    <vt:lpwstr>2018-09-19T10:40:28.7557285+02:00</vt:lpwstr>
  </property>
  <property fmtid="{D5CDD505-2E9C-101B-9397-08002B2CF9AE}" pid="7" name="MSIP_Label_e35bb0a3-90cf-41a8-939e-500b35438edf_Name">
    <vt:lpwstr>Sidel-Confidential</vt:lpwstr>
  </property>
  <property fmtid="{D5CDD505-2E9C-101B-9397-08002B2CF9AE}" pid="8" name="MSIP_Label_e35bb0a3-90cf-41a8-939e-500b35438edf_Application">
    <vt:lpwstr>Microsoft Azure Information Protection</vt:lpwstr>
  </property>
  <property fmtid="{D5CDD505-2E9C-101B-9397-08002B2CF9AE}" pid="9" name="MSIP_Label_e35bb0a3-90cf-41a8-939e-500b35438edf_Extended_MSFT_Method">
    <vt:lpwstr>Automatic</vt:lpwstr>
  </property>
  <property fmtid="{D5CDD505-2E9C-101B-9397-08002B2CF9AE}" pid="10" name="MSIP_Label_06263584-a2fa-494a-b6ac-a3eeadb86bd0_Enabled">
    <vt:lpwstr>True</vt:lpwstr>
  </property>
  <property fmtid="{D5CDD505-2E9C-101B-9397-08002B2CF9AE}" pid="11" name="MSIP_Label_06263584-a2fa-494a-b6ac-a3eeadb86bd0_SiteId">
    <vt:lpwstr>2390cbd1-e663-4321-bc93-ba298637ce52</vt:lpwstr>
  </property>
  <property fmtid="{D5CDD505-2E9C-101B-9397-08002B2CF9AE}" pid="12" name="MSIP_Label_06263584-a2fa-494a-b6ac-a3eeadb86bd0_Ref">
    <vt:lpwstr>https://api.informationprotection.azure.com/api/2390cbd1-e663-4321-bc93-ba298637ce52</vt:lpwstr>
  </property>
  <property fmtid="{D5CDD505-2E9C-101B-9397-08002B2CF9AE}" pid="13" name="MSIP_Label_06263584-a2fa-494a-b6ac-a3eeadb86bd0_Owner">
    <vt:lpwstr>107200@sidel.com</vt:lpwstr>
  </property>
  <property fmtid="{D5CDD505-2E9C-101B-9397-08002B2CF9AE}" pid="14" name="MSIP_Label_06263584-a2fa-494a-b6ac-a3eeadb86bd0_SetDate">
    <vt:lpwstr>2018-09-19T10:40:28.7557285+02:00</vt:lpwstr>
  </property>
  <property fmtid="{D5CDD505-2E9C-101B-9397-08002B2CF9AE}" pid="15" name="MSIP_Label_06263584-a2fa-494a-b6ac-a3eeadb86bd0_Name">
    <vt:lpwstr>Internal</vt:lpwstr>
  </property>
  <property fmtid="{D5CDD505-2E9C-101B-9397-08002B2CF9AE}" pid="16" name="MSIP_Label_06263584-a2fa-494a-b6ac-a3eeadb86bd0_Application">
    <vt:lpwstr>Microsoft Azure Information Protection</vt:lpwstr>
  </property>
  <property fmtid="{D5CDD505-2E9C-101B-9397-08002B2CF9AE}" pid="17" name="MSIP_Label_06263584-a2fa-494a-b6ac-a3eeadb86bd0_Extended_MSFT_Method">
    <vt:lpwstr>Automatic</vt:lpwstr>
  </property>
  <property fmtid="{D5CDD505-2E9C-101B-9397-08002B2CF9AE}" pid="18" name="MSIP_Label_06263584-a2fa-494a-b6ac-a3eeadb86bd0_Parent">
    <vt:lpwstr>e35bb0a3-90cf-41a8-939e-500b35438edf</vt:lpwstr>
  </property>
  <property fmtid="{D5CDD505-2E9C-101B-9397-08002B2CF9AE}" pid="19" name="Sensitivity">
    <vt:lpwstr>Sidel-Confidential Internal</vt:lpwstr>
  </property>
</Properties>
</file>