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57" r:id="rId1"/>
  </p:sldMasterIdLst>
  <p:notesMasterIdLst>
    <p:notesMasterId r:id="rId3"/>
  </p:notesMasterIdLst>
  <p:handoutMasterIdLst>
    <p:handoutMasterId r:id="rId4"/>
  </p:handoutMasterIdLst>
  <p:sldIdLst>
    <p:sldId id="329" r:id="rId2"/>
  </p:sldIdLst>
  <p:sldSz cx="9144000" cy="6858000" type="screen4x3"/>
  <p:notesSz cx="6858000" cy="9144000"/>
  <p:custDataLst>
    <p:tags r:id="rId5"/>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xmlns="">
        <p15:guide id="1" orient="horz" pos="450">
          <p15:clr>
            <a:srgbClr val="A4A3A4"/>
          </p15:clr>
        </p15:guide>
        <p15:guide id="2" orient="horz" pos="936">
          <p15:clr>
            <a:srgbClr val="A4A3A4"/>
          </p15:clr>
        </p15:guide>
        <p15:guide id="3" orient="horz" pos="4029">
          <p15:clr>
            <a:srgbClr val="A4A3A4"/>
          </p15:clr>
        </p15:guide>
        <p15:guide id="4" orient="horz" pos="4171">
          <p15:clr>
            <a:srgbClr val="A4A3A4"/>
          </p15:clr>
        </p15:guide>
        <p15:guide id="5" orient="horz" pos="3768">
          <p15:clr>
            <a:srgbClr val="A4A3A4"/>
          </p15:clr>
        </p15:guide>
        <p15:guide id="6" orient="horz" pos="3012">
          <p15:clr>
            <a:srgbClr val="A4A3A4"/>
          </p15:clr>
        </p15:guide>
        <p15:guide id="7" pos="204">
          <p15:clr>
            <a:srgbClr val="A4A3A4"/>
          </p15:clr>
        </p15:guide>
        <p15:guide id="8" pos="5556">
          <p15:clr>
            <a:srgbClr val="A4A3A4"/>
          </p15:clr>
        </p15:guide>
        <p15:guide id="9" pos="4789">
          <p15:clr>
            <a:srgbClr val="A4A3A4"/>
          </p15:clr>
        </p15:guide>
        <p15:guide id="10" pos="412">
          <p15:clr>
            <a:srgbClr val="A4A3A4"/>
          </p15:clr>
        </p15:guide>
        <p15:guide id="11" pos="29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3D20"/>
    <a:srgbClr val="003382"/>
    <a:srgbClr val="669914"/>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0" autoAdjust="0"/>
    <p:restoredTop sz="86410" autoAdjust="0"/>
  </p:normalViewPr>
  <p:slideViewPr>
    <p:cSldViewPr snapToGrid="0" snapToObjects="1">
      <p:cViewPr>
        <p:scale>
          <a:sx n="100" d="100"/>
          <a:sy n="100" d="100"/>
        </p:scale>
        <p:origin x="-858" y="-252"/>
      </p:cViewPr>
      <p:guideLst>
        <p:guide orient="horz" pos="450"/>
        <p:guide orient="horz" pos="936"/>
        <p:guide orient="horz" pos="4029"/>
        <p:guide orient="horz" pos="4171"/>
        <p:guide orient="horz" pos="3768"/>
        <p:guide orient="horz" pos="3012"/>
        <p:guide pos="204"/>
        <p:guide pos="5556"/>
        <p:guide pos="4789"/>
        <p:guide pos="412"/>
        <p:guide pos="2926"/>
      </p:guideLst>
    </p:cSldViewPr>
  </p:slideViewPr>
  <p:outlineViewPr>
    <p:cViewPr>
      <p:scale>
        <a:sx n="33" d="100"/>
        <a:sy n="33" d="100"/>
      </p:scale>
      <p:origin x="21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4" d="100"/>
          <a:sy n="84" d="100"/>
        </p:scale>
        <p:origin x="105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8/21/2015</a:t>
            </a:fld>
            <a:endParaRPr lang="it-IT"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‹N°›</a:t>
            </a:fld>
            <a:endParaRPr lang="it-IT"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21/08/2015</a:t>
            </a:fld>
            <a:endParaRPr lang="it-IT"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‹N°›</a:t>
            </a:fld>
            <a:endParaRPr lang="it-IT"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hf hdr="0" ftr="0" dt="0"/>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9B26CD33-4337-4529-948A-94F6960B2374}" type="slidenum">
              <a:rPr lang="en-GB" smtClean="0"/>
              <a:pPr/>
              <a:t>1</a:t>
            </a:fld>
            <a:endParaRPr lang="it-IT" dirty="0"/>
          </a:p>
        </p:txBody>
      </p:sp>
    </p:spTree>
    <p:extLst>
      <p:ext uri="{BB962C8B-B14F-4D97-AF65-F5344CB8AC3E}">
        <p14:creationId xmlns:p14="http://schemas.microsoft.com/office/powerpoint/2010/main" val="2397647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3.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8.bin"/><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image" Target="../media/image5.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98507259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24" name="think-cell Folie" r:id="rId4" imgW="360" imgH="360" progId="">
                  <p:embed/>
                </p:oleObj>
              </mc:Choice>
              <mc:Fallback>
                <p:oleObj name="think-cell Folie" r:id="rId4" imgW="360" imgH="360" progId="">
                  <p:embed/>
                  <p:pic>
                    <p:nvPicPr>
                      <p:cNvPr id="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2"/>
          <p:cNvSpPr>
            <a:spLocks noGrp="1" noChangeArrowheads="1"/>
          </p:cNvSpPr>
          <p:nvPr>
            <p:ph type="ctrTitle" hasCustomPrompt="1"/>
          </p:nvPr>
        </p:nvSpPr>
        <p:spPr bwMode="gray">
          <a:xfrm>
            <a:off x="631074" y="599645"/>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it-IT" sz="1000" b="1" noProof="0" dirty="0">
              <a:solidFill>
                <a:srgbClr val="FFFFFF"/>
              </a:solidFill>
            </a:endParaRPr>
          </a:p>
        </p:txBody>
      </p:sp>
      <p:graphicFrame>
        <p:nvGraphicFramePr>
          <p:cNvPr id="18" name="Object 1" hidden="1"/>
          <p:cNvGraphicFramePr>
            <a:graphicFrameLocks noChangeAspect="1"/>
          </p:cNvGraphicFramePr>
          <p:nvPr userDrawn="1">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25" name="think-cell Folie" r:id="rId7" imgW="360" imgH="360" progId="">
                  <p:embed/>
                </p:oleObj>
              </mc:Choice>
              <mc:Fallback>
                <p:oleObj name="think-cell Folie" r:id="rId7" imgW="360" imgH="360" progId="">
                  <p:embed/>
                  <p:pic>
                    <p:nvPicPr>
                      <p:cNvPr id="0" name="Picture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9"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it-IT" sz="1000" b="1" noProof="0" dirty="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
        <p:nvSpPr>
          <p:cNvPr id="7" name="Inhaltsplatzhalter 3"/>
          <p:cNvSpPr>
            <a:spLocks noGrp="1"/>
          </p:cNvSpPr>
          <p:nvPr>
            <p:ph sz="quarter" idx="10"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8166100" cy="516847"/>
          </a:xfrm>
          <a:prstGeom prst="rect">
            <a:avLst/>
          </a:prstGeom>
        </p:spPr>
        <p:txBody>
          <a:bodyPr/>
          <a:lstStyle>
            <a:lvl1pPr>
              <a:defRPr/>
            </a:lvl1pPr>
          </a:lstStyle>
          <a:p>
            <a:r>
              <a:rPr lang="en-GB" dirty="0" smtClean="0"/>
              <a:t>Click to edit master title style</a:t>
            </a:r>
            <a:endParaRPr lang="en-GB" dirty="0"/>
          </a:p>
        </p:txBody>
      </p:sp>
      <p:sp>
        <p:nvSpPr>
          <p:cNvPr id="9" name="Text Placeholder 8"/>
          <p:cNvSpPr>
            <a:spLocks noGrp="1"/>
          </p:cNvSpPr>
          <p:nvPr>
            <p:ph type="body" sz="quarter" idx="10" hasCustomPrompt="1"/>
          </p:nvPr>
        </p:nvSpPr>
        <p:spPr>
          <a:xfrm>
            <a:off x="648000" y="864160"/>
            <a:ext cx="8172052" cy="353943"/>
          </a:xfrm>
          <a:prstGeom prst="rect">
            <a:avLst/>
          </a:prstGeom>
        </p:spPr>
        <p:txBody>
          <a:bodyPr wrap="square">
            <a:spAutoFit/>
          </a:bodyPr>
          <a:lstStyle>
            <a:lvl1pPr>
              <a:defRPr lang="fr-FR" sz="2300" b="1" cap="none" baseline="0" noProof="1" dirty="0" smtClean="0">
                <a:solidFill>
                  <a:srgbClr val="003382"/>
                </a:solidFill>
                <a:effectLst/>
                <a:latin typeface="+mj-lt"/>
                <a:ea typeface="+mj-ea"/>
                <a:cs typeface="+mj-cs"/>
              </a:defRPr>
            </a:lvl1pPr>
          </a:lstStyle>
          <a:p>
            <a:pPr lvl="0"/>
            <a:r>
              <a:rPr lang="en-GB" dirty="0" smtClean="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82407140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48" name="think-cell Folie" r:id="rId4" imgW="360" imgH="360" progId="">
                  <p:embed/>
                </p:oleObj>
              </mc:Choice>
              <mc:Fallback>
                <p:oleObj name="think-cell Folie" r:id="rId4" imgW="360" imgH="360" progId="">
                  <p:embed/>
                  <p:pic>
                    <p:nvPicPr>
                      <p:cNvPr id="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aphicFrame>
        <p:nvGraphicFramePr>
          <p:cNvPr id="9" name="Object 1" hidden="1"/>
          <p:cNvGraphicFramePr>
            <a:graphicFrameLocks noChangeAspect="1"/>
          </p:cNvGraphicFramePr>
          <p:nvPr userDrawn="1">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49" name="think-cell Folie" r:id="rId6" imgW="360" imgH="360" progId="">
                  <p:embed/>
                </p:oleObj>
              </mc:Choice>
              <mc:Fallback>
                <p:oleObj name="think-cell Folie" r:id="rId6" imgW="360" imgH="360" progId="">
                  <p:embed/>
                  <p:pic>
                    <p:nvPicPr>
                      <p:cNvPr id="0" name="Picture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0" name="Group 7"/>
          <p:cNvGrpSpPr>
            <a:grpSpLocks/>
          </p:cNvGrpSpPr>
          <p:nvPr userDrawn="1"/>
        </p:nvGrpSpPr>
        <p:grpSpPr bwMode="auto">
          <a:xfrm>
            <a:off x="7777163" y="6526213"/>
            <a:ext cx="863600" cy="236537"/>
            <a:chOff x="1005" y="1644"/>
            <a:chExt cx="3749" cy="1030"/>
          </a:xfrm>
          <a:solidFill>
            <a:schemeClr val="bg1"/>
          </a:solidFill>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7"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2775164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53" name="think-cell Folie" r:id="rId5" imgW="360" imgH="360" progId="">
                  <p:embed/>
                </p:oleObj>
              </mc:Choice>
              <mc:Fallback>
                <p:oleObj name="think-cell Folie" r:id="rId5" imgW="360" imgH="360" progId="">
                  <p:embed/>
                  <p:pic>
                    <p:nvPicPr>
                      <p:cNvPr id="0"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18" name="Group 7"/>
          <p:cNvGrpSpPr>
            <a:grpSpLocks/>
          </p:cNvGrpSpPr>
          <p:nvPr/>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23420157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hankyou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pic>
        <p:nvPicPr>
          <p:cNvPr id="19"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404659005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096" name="think-cell Folie" r:id="rId5" imgW="360" imgH="360" progId="">
                  <p:embed/>
                </p:oleObj>
              </mc:Choice>
              <mc:Fallback>
                <p:oleObj name="think-cell Folie" r:id="rId5" imgW="360" imgH="360" progId="">
                  <p:embed/>
                  <p:pic>
                    <p:nvPicPr>
                      <p:cNvPr id="0" name="Picture 3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Title 1"/>
          <p:cNvSpPr>
            <a:spLocks/>
          </p:cNvSpPr>
          <p:nvPr/>
        </p:nvSpPr>
        <p:spPr bwMode="gray">
          <a:xfrm>
            <a:off x="633546"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1000" b="1" dirty="0" smtClean="0">
                <a:solidFill>
                  <a:srgbClr val="FFFFFF"/>
                </a:solidFill>
              </a:rPr>
              <a:t>sidel.com</a:t>
            </a:r>
            <a:endParaRPr lang="it-IT" sz="1000" b="1" dirty="0">
              <a:solidFill>
                <a:srgbClr val="FFFFFF"/>
              </a:solidFill>
            </a:endParaRPr>
          </a:p>
        </p:txBody>
      </p:sp>
      <p:sp>
        <p:nvSpPr>
          <p:cNvPr id="20" name="Title 1"/>
          <p:cNvSpPr>
            <a:spLocks/>
          </p:cNvSpPr>
          <p:nvPr/>
        </p:nvSpPr>
        <p:spPr bwMode="gray">
          <a:xfrm>
            <a:off x="650875" y="6196015"/>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All rights reserved. No part of this publication may be reproduced</a:t>
            </a:r>
            <a:r>
              <a:t/>
            </a:r>
            <a:br/>
            <a:r>
              <a:rPr lang="en-GB" sz="800" dirty="0">
                <a:solidFill>
                  <a:srgbClr val="FFFFFF"/>
                </a:solidFill>
              </a:rPr>
              <a:t>or electronically distributed without the prior permission of the publisher. </a:t>
            </a:r>
          </a:p>
        </p:txBody>
      </p:sp>
      <p:sp>
        <p:nvSpPr>
          <p:cNvPr id="11" name="Rectangle 2"/>
          <p:cNvSpPr txBox="1">
            <a:spLocks noChangeArrowheads="1"/>
          </p:cNvSpPr>
          <p:nvPr/>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it-IT" sz="4000" dirty="0">
              <a:solidFill>
                <a:srgbClr val="003382"/>
              </a:solidFill>
            </a:endParaRPr>
          </a:p>
        </p:txBody>
      </p:sp>
      <p:sp>
        <p:nvSpPr>
          <p:cNvPr id="3" name="ZoneTexte 2"/>
          <p:cNvSpPr txBox="1"/>
          <p:nvPr/>
        </p:nvSpPr>
        <p:spPr>
          <a:xfrm>
            <a:off x="7605713" y="760503"/>
            <a:ext cx="1108075" cy="5062922"/>
          </a:xfrm>
          <a:prstGeom prst="rect">
            <a:avLst/>
          </a:prstGeom>
          <a:noFill/>
        </p:spPr>
        <p:txBody>
          <a:bodyPr wrap="square" lIns="0" tIns="0" rIns="0" bIns="0" rtlCol="0">
            <a:spAutoFit/>
          </a:bodyPr>
          <a:lstStyle/>
          <a:p>
            <a:endParaRPr lang="it-IT"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it-IT"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it-IT" sz="700" dirty="0" smtClean="0"/>
          </a:p>
          <a:p>
            <a:r>
              <a:rPr lang="en-GB" sz="700" dirty="0" smtClean="0"/>
              <a:t>We call it </a:t>
            </a:r>
            <a:r>
              <a:rPr lang="en-GB" sz="700" b="1" dirty="0" smtClean="0"/>
              <a:t>A Better Match</a:t>
            </a:r>
            <a:r>
              <a:rPr lang="en-GB" sz="700" dirty="0" smtClean="0"/>
              <a:t> - for our world, our customers and ourselves. </a:t>
            </a:r>
          </a:p>
        </p:txBody>
      </p:sp>
      <p:graphicFrame>
        <p:nvGraphicFramePr>
          <p:cNvPr id="12" name="Object 1" hidden="1"/>
          <p:cNvGraphicFramePr>
            <a:graphicFrameLocks noChangeAspect="1"/>
          </p:cNvGraphicFramePr>
          <p:nvPr userDrawn="1">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097" name="think-cell Folie" r:id="rId7" imgW="360" imgH="360" progId="">
                  <p:embed/>
                </p:oleObj>
              </mc:Choice>
              <mc:Fallback>
                <p:oleObj name="think-cell Folie" r:id="rId7" imgW="360" imgH="360" progId="">
                  <p:embed/>
                  <p:pic>
                    <p:nvPicPr>
                      <p:cNvPr id="0" name="Picture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1"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it-IT" sz="4000" dirty="0">
              <a:solidFill>
                <a:srgbClr val="003382"/>
              </a:solidFill>
            </a:endParaRPr>
          </a:p>
        </p:txBody>
      </p:sp>
      <p:sp>
        <p:nvSpPr>
          <p:cNvPr id="25" name="ZoneTexte 24"/>
          <p:cNvSpPr txBox="1"/>
          <p:nvPr userDrawn="1"/>
        </p:nvSpPr>
        <p:spPr>
          <a:xfrm>
            <a:off x="7605713" y="760503"/>
            <a:ext cx="1108075" cy="5062922"/>
          </a:xfrm>
          <a:prstGeom prst="rect">
            <a:avLst/>
          </a:prstGeom>
          <a:noFill/>
        </p:spPr>
        <p:txBody>
          <a:bodyPr wrap="square" lIns="0" tIns="0" rIns="0" bIns="0" rtlCol="0">
            <a:spAutoFit/>
          </a:bodyPr>
          <a:lstStyle/>
          <a:p>
            <a:endParaRPr lang="it-IT"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it-IT"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it-IT" sz="700" dirty="0" smtClean="0"/>
          </a:p>
          <a:p>
            <a:r>
              <a:rPr lang="en-GB" sz="700" dirty="0" smtClean="0"/>
              <a:t>We call it </a:t>
            </a:r>
            <a:r>
              <a:rPr lang="en-GB" sz="700" b="1" dirty="0" smtClean="0"/>
              <a:t>A Better Match</a:t>
            </a:r>
            <a:r>
              <a:rPr lang="en-GB" sz="700" dirty="0" smtClean="0"/>
              <a:t> - for our world, our customers and ourselves.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vmlDrawing" Target="../drawings/vmlDrawing1.v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82" name="think-cell Folie" r:id="rId11" imgW="360" imgH="360" progId="">
                  <p:embed/>
                </p:oleObj>
              </mc:Choice>
              <mc:Fallback>
                <p:oleObj name="think-cell Folie" r:id="rId11" imgW="360" imgH="360" progId="">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4" cstate="print">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16" name="Footer Placeholder 3"/>
          <p:cNvSpPr txBox="1">
            <a:spLocks/>
          </p:cNvSpPr>
          <p:nvPr/>
        </p:nvSpPr>
        <p:spPr>
          <a:xfrm>
            <a:off x="1341438" y="6626225"/>
            <a:ext cx="3904915" cy="2769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bg2"/>
                </a:solidFill>
              </a:rPr>
              <a:t>Title - </a:t>
            </a:r>
            <a:fld id="{74360A6C-0130-475B-8B37-F39CE4E35109}" type="datetime4">
              <a:rPr lang="en-GB" smtClean="0">
                <a:solidFill>
                  <a:schemeClr val="bg2"/>
                </a:solidFill>
              </a:rPr>
              <a:pPr marL="0" marR="0" indent="0" algn="l" defTabSz="914400" rtl="0" eaLnBrk="1" fontAlgn="auto" latinLnBrk="0" hangingPunct="1">
                <a:lnSpc>
                  <a:spcPct val="100000"/>
                </a:lnSpc>
                <a:spcBef>
                  <a:spcPts val="0"/>
                </a:spcBef>
                <a:spcAft>
                  <a:spcPts val="0"/>
                </a:spcAft>
                <a:buClrTx/>
                <a:buSzTx/>
                <a:buFontTx/>
                <a:buNone/>
                <a:tabLst/>
                <a:defRPr/>
              </a:pPr>
              <a:t>21 August 2015</a:t>
            </a:fld>
            <a:r>
              <a:rPr lang="en-GB" dirty="0" smtClean="0">
                <a:solidFill>
                  <a:schemeClr val="bg2"/>
                </a:solidFill>
              </a:rPr>
              <a:t> - </a:t>
            </a:r>
            <a:r>
              <a:rPr lang="en-GB" sz="900" dirty="0" smtClean="0">
                <a:solidFill>
                  <a:schemeClr val="bg2"/>
                </a:solidFill>
              </a:rPr>
              <a:t>[Public / Internal / Restricted /</a:t>
            </a:r>
            <a:r>
              <a:rPr lang="en-GB" sz="900" dirty="0" smtClean="0">
                <a:solidFill>
                  <a:srgbClr val="D53D20"/>
                </a:solidFill>
              </a:rPr>
              <a:t> Highly confidential</a:t>
            </a:r>
            <a:r>
              <a:rPr lang="en-GB" sz="900" dirty="0" smtClean="0">
                <a:solidFill>
                  <a:schemeClr val="bg2"/>
                </a:solidFill>
              </a:rPr>
              <a:t>]</a:t>
            </a:r>
          </a:p>
          <a:p>
            <a:endParaRPr lang="it-IT" dirty="0">
              <a:solidFill>
                <a:schemeClr val="bg2"/>
              </a:solidFill>
            </a:endParaRPr>
          </a:p>
        </p:txBody>
      </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mtClean="0">
                <a:solidFill>
                  <a:schemeClr val="bg2"/>
                </a:solidFill>
              </a:rPr>
              <a:t>Pagina </a:t>
            </a:r>
            <a:fld id="{7873E190-40CF-412D-9604-1EFCEB1508B2}" type="slidenum">
              <a:rPr lang="en-GB" smtClean="0">
                <a:solidFill>
                  <a:schemeClr val="bg2"/>
                </a:solidFill>
              </a:rPr>
              <a:pPr/>
              <a:t>‹N°›</a:t>
            </a:fld>
            <a:endParaRPr lang="it-IT" dirty="0">
              <a:solidFill>
                <a:schemeClr val="bg2"/>
              </a:solidFill>
            </a:endParaRPr>
          </a:p>
        </p:txBody>
      </p:sp>
      <p:sp>
        <p:nvSpPr>
          <p:cNvPr id="1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smtClean="0"/>
              <a:t>Click to edit Master title style</a:t>
            </a:r>
            <a:endParaRPr lang="en-US" dirty="0"/>
          </a:p>
        </p:txBody>
      </p:sp>
      <p:sp>
        <p:nvSpPr>
          <p:cNvPr id="18"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Lst>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de-DE"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de-DE"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de-DE"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de-DE"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Layout" Target="../slideLayouts/slideLayout6.xml"/><Relationship Id="rId7" Type="http://schemas.openxmlformats.org/officeDocument/2006/relationships/image" Target="../media/image7.png"/><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6.emf"/><Relationship Id="rId5" Type="http://schemas.openxmlformats.org/officeDocument/2006/relationships/oleObject" Target="../embeddings/oleObject9.bin"/><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6146" name="Object 9"/>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137" name="think-cell Folie" r:id="rId5" imgW="270" imgH="270" progId="">
                  <p:embed/>
                </p:oleObj>
              </mc:Choice>
              <mc:Fallback>
                <p:oleObj name="think-cell Folie" r:id="rId5" imgW="270" imgH="270" progId="">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8" name="Text Placeholder 2"/>
          <p:cNvSpPr>
            <a:spLocks noGrp="1"/>
          </p:cNvSpPr>
          <p:nvPr>
            <p:ph type="subTitle" idx="1"/>
          </p:nvPr>
        </p:nvSpPr>
        <p:spPr/>
        <p:txBody>
          <a:bodyPr/>
          <a:lstStyle/>
          <a:p>
            <a:pPr eaLnBrk="1" hangingPunct="1"/>
            <a:r>
              <a:rPr lang="fr-FR" altLang="fr-FR" smtClean="0"/>
              <a:t>Versione PCC V2.02</a:t>
            </a:r>
            <a:endParaRPr lang="it-IT" altLang="fr-FR" dirty="0" smtClean="0"/>
          </a:p>
        </p:txBody>
      </p:sp>
      <p:sp>
        <p:nvSpPr>
          <p:cNvPr id="4" name="Text Placeholder 2"/>
          <p:cNvSpPr txBox="1">
            <a:spLocks/>
          </p:cNvSpPr>
          <p:nvPr/>
        </p:nvSpPr>
        <p:spPr>
          <a:xfrm>
            <a:off x="652463" y="5932475"/>
            <a:ext cx="7972425" cy="418576"/>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a:defRPr/>
            </a:pPr>
            <a:r>
              <a:rPr lang="fr-FR" sz="800" kern="0" dirty="0" smtClean="0">
                <a:solidFill>
                  <a:srgbClr val="000000"/>
                </a:solidFill>
              </a:rPr>
              <a:t>Valore: Obsolescenza, Efficienza</a:t>
            </a:r>
            <a:endParaRPr lang="it-IT" sz="800" kern="0" dirty="0">
              <a:solidFill>
                <a:srgbClr val="000000"/>
              </a:solidFill>
            </a:endParaRPr>
          </a:p>
          <a:p>
            <a:pPr>
              <a:defRPr/>
            </a:pPr>
            <a:r>
              <a:rPr sz="800" kern="0" dirty="0">
                <a:solidFill>
                  <a:srgbClr val="000000"/>
                </a:solidFill>
              </a:rPr>
              <a:t>Macchina: Soffiatrici Series 2</a:t>
            </a:r>
            <a:endParaRPr lang="it-IT" sz="800" kern="0" dirty="0">
              <a:solidFill>
                <a:srgbClr val="000000"/>
              </a:solidFill>
            </a:endParaRPr>
          </a:p>
          <a:p>
            <a:pPr>
              <a:defRPr/>
            </a:pPr>
            <a:r>
              <a:rPr sz="800" kern="0" dirty="0">
                <a:solidFill>
                  <a:srgbClr val="000000"/>
                </a:solidFill>
              </a:rPr>
              <a:t>Codice catalogo: 571</a:t>
            </a:r>
            <a:endParaRPr lang="it-IT" sz="800" kern="0" dirty="0">
              <a:solidFill>
                <a:srgbClr val="000000"/>
              </a:solidFill>
            </a:endParaRPr>
          </a:p>
        </p:txBody>
      </p:sp>
      <p:sp>
        <p:nvSpPr>
          <p:cNvPr id="6150" name="BainBulletsConfiguration" hidden="1"/>
          <p:cNvSpPr txBox="1">
            <a:spLocks noChangeArrowheads="1"/>
          </p:cNvSpPr>
          <p:nvPr/>
        </p:nvSpPr>
        <p:spPr bwMode="auto">
          <a:xfrm>
            <a:off x="12700" y="12700"/>
            <a:ext cx="2540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Clr>
                <a:srgbClr val="E64B00"/>
              </a:buClr>
            </a:pPr>
            <a:r>
              <a:rPr lang="en-US" altLang="fr-FR" sz="100" smtClean="0">
                <a:solidFill>
                  <a:srgbClr val="FFFFFF"/>
                </a:solidFill>
              </a:rPr>
              <a:t>5_84</a:t>
            </a:r>
          </a:p>
        </p:txBody>
      </p:sp>
      <p:graphicFrame>
        <p:nvGraphicFramePr>
          <p:cNvPr id="25" name="Group 188"/>
          <p:cNvGraphicFramePr>
            <a:graphicFrameLocks noGrp="1"/>
          </p:cNvGraphicFramePr>
          <p:nvPr>
            <p:extLst>
              <p:ext uri="{D42A27DB-BD31-4B8C-83A1-F6EECF244321}">
                <p14:modId xmlns:p14="http://schemas.microsoft.com/office/powerpoint/2010/main" val="1410431062"/>
              </p:ext>
            </p:extLst>
          </p:nvPr>
        </p:nvGraphicFramePr>
        <p:xfrm>
          <a:off x="652463" y="1743075"/>
          <a:ext cx="7996237" cy="4052240"/>
        </p:xfrm>
        <a:graphic>
          <a:graphicData uri="http://schemas.openxmlformats.org/drawingml/2006/table">
            <a:tbl>
              <a:tblPr/>
              <a:tblGrid>
                <a:gridCol w="3875087"/>
                <a:gridCol w="244475"/>
                <a:gridCol w="3876675"/>
              </a:tblGrid>
              <a:tr h="387820">
                <a:tc>
                  <a:txBody>
                    <a:bodyPr/>
                    <a:lstStyle>
                      <a:lvl1pPr>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rgbClr val="FF6600"/>
                        </a:buClr>
                        <a:buSzTx/>
                        <a:buFontTx/>
                        <a:buNone/>
                        <a:tabLst/>
                      </a:pPr>
                      <a:r>
                        <a:rPr kumimoji="0" lang="en-US" altLang="fr-FR" sz="1400" b="1" i="0" u="none" strike="noStrike" cap="none" normalizeH="0" baseline="0" noProof="1" smtClean="0">
                          <a:ln>
                            <a:noFill/>
                          </a:ln>
                          <a:solidFill>
                            <a:srgbClr val="FFFFFF"/>
                          </a:solidFill>
                          <a:effectLst/>
                          <a:latin typeface="Arial" charset="0"/>
                        </a:rPr>
                        <a:t>VALORE E BENEFICI</a:t>
                      </a:r>
                      <a:endParaRPr kumimoji="0" lang="it-IT" altLang="fr-FR" sz="1400" b="1" i="0" u="none" strike="noStrike" cap="none" normalizeH="0" baseline="0" noProof="1" smtClean="0">
                        <a:ln>
                          <a:noFill/>
                        </a:ln>
                        <a:solidFill>
                          <a:srgbClr val="FFFFFF"/>
                        </a:solidFill>
                        <a:effectLst/>
                        <a:latin typeface="Arial" charset="0"/>
                        <a:ea typeface="MS PGothic" pitchFamily="34" charset="-128"/>
                      </a:endParaRPr>
                    </a:p>
                  </a:txBody>
                  <a:tcPr marL="108011" marR="108011" marT="71990" marB="71990" anchor="ctr"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rgbClr val="E64B00"/>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endParaRPr kumimoji="0" lang="en-GB" altLang="de-DE" sz="1600" b="0" i="0" u="none" strike="noStrike" cap="none" normalizeH="0" baseline="0" dirty="0" smtClean="0">
                        <a:ln>
                          <a:noFill/>
                        </a:ln>
                        <a:solidFill>
                          <a:schemeClr val="bg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r>
                        <a:rPr kumimoji="0" lang="en-US" altLang="de-DE" sz="1400" b="1" i="0" u="none" strike="noStrike" cap="none" normalizeH="0" baseline="0" noProof="1" smtClean="0">
                          <a:ln>
                            <a:noFill/>
                          </a:ln>
                          <a:solidFill>
                            <a:schemeClr val="bg1"/>
                          </a:solidFill>
                          <a:effectLst/>
                          <a:latin typeface="Arial" charset="0"/>
                        </a:rPr>
                        <a:t>DESCRIZIONE</a:t>
                      </a:r>
                      <a:endParaRPr kumimoji="0" lang="it-IT" altLang="de-DE" sz="1400" b="0" i="0" u="none" strike="noStrike" cap="none" normalizeH="0" baseline="0" noProof="1" smtClean="0">
                        <a:ln>
                          <a:noFill/>
                        </a:ln>
                        <a:solidFill>
                          <a:schemeClr val="bg1"/>
                        </a:solidFill>
                        <a:effectLst/>
                        <a:latin typeface="Arial" charset="0"/>
                        <a:cs typeface="Arial" charset="0"/>
                      </a:endParaRPr>
                    </a:p>
                  </a:txBody>
                  <a:tcPr marL="108011" marR="108011" marT="71990" marB="7199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tr>
              <a:tr h="3601568">
                <a:tc>
                  <a:txBody>
                    <a:bodyPr/>
                    <a:lstStyle>
                      <a:lvl1pPr marL="182563" indent="-182563">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lang="en-US" sz="1100" dirty="0" smtClean="0">
                          <a:effectLst/>
                        </a:rPr>
                        <a:t>Numerosi vantaggi e nuove funzionalità con l’ultima applicazione V2.02</a:t>
                      </a:r>
                      <a:endParaRPr kumimoji="0" lang="it-IT" altLang="fr-FR" sz="1100" b="0" i="0" u="none" strike="noStrike" cap="none" normalizeH="0" baseline="0" noProof="1" smtClean="0">
                        <a:ln>
                          <a:noFill/>
                        </a:ln>
                        <a:solidFill>
                          <a:schemeClr val="tx1"/>
                        </a:solidFill>
                        <a:effectLst/>
                        <a:latin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tabLst>
                          <a:tab pos="2974975" algn="l"/>
                          <a:tab pos="3151188" algn="l"/>
                        </a:tabLst>
                        <a:defRPr>
                          <a:solidFill>
                            <a:schemeClr val="tx1"/>
                          </a:solidFill>
                          <a:latin typeface="Arial" charset="0"/>
                        </a:defRPr>
                      </a:lvl1pPr>
                      <a:lvl2pPr marL="742950" indent="-285750">
                        <a:spcBef>
                          <a:spcPts val="1200"/>
                        </a:spcBef>
                        <a:buClr>
                          <a:srgbClr val="E64B00"/>
                        </a:buClr>
                        <a:buFont typeface="Wingdings" pitchFamily="2" charset="2"/>
                        <a:tabLst>
                          <a:tab pos="2974975" algn="l"/>
                          <a:tab pos="3151188" algn="l"/>
                        </a:tabLst>
                        <a:defRPr sz="1600">
                          <a:solidFill>
                            <a:schemeClr val="tx1"/>
                          </a:solidFill>
                          <a:latin typeface="Arial" charset="0"/>
                        </a:defRPr>
                      </a:lvl2pPr>
                      <a:lvl3pPr marL="1143000" indent="-228600">
                        <a:buClr>
                          <a:srgbClr val="E64B00"/>
                        </a:buClr>
                        <a:buFont typeface="Wingdings" pitchFamily="2" charset="2"/>
                        <a:tabLst>
                          <a:tab pos="2974975" algn="l"/>
                          <a:tab pos="3151188" algn="l"/>
                        </a:tabLst>
                        <a:defRPr sz="1400">
                          <a:solidFill>
                            <a:schemeClr val="tx1"/>
                          </a:solidFill>
                          <a:latin typeface="Arial" charset="0"/>
                        </a:defRPr>
                      </a:lvl3pPr>
                      <a:lvl4pPr marL="1600200" indent="-228600">
                        <a:buFont typeface="Wingdings" pitchFamily="2" charset="2"/>
                        <a:tabLst>
                          <a:tab pos="2974975" algn="l"/>
                          <a:tab pos="3151188" algn="l"/>
                        </a:tabLst>
                        <a:defRPr sz="1400">
                          <a:solidFill>
                            <a:schemeClr val="tx1"/>
                          </a:solidFill>
                          <a:latin typeface="Arial" charset="0"/>
                        </a:defRPr>
                      </a:lvl4pPr>
                      <a:lvl5pPr marL="2057400" indent="-228600">
                        <a:buFont typeface="Wingdings" pitchFamily="2" charset="2"/>
                        <a:tabLst>
                          <a:tab pos="2974975" algn="l"/>
                          <a:tab pos="3151188" algn="l"/>
                        </a:tabLst>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chemeClr val="folHlink"/>
                        </a:buClr>
                        <a:buSzTx/>
                        <a:buFont typeface="Wingdings" pitchFamily="2" charset="2"/>
                        <a:buNone/>
                        <a:tabLst>
                          <a:tab pos="2974975" algn="l"/>
                          <a:tab pos="3151188" algn="l"/>
                        </a:tabLst>
                      </a:pPr>
                      <a:endParaRPr kumimoji="0" lang="fr-FR" altLang="de-DE" sz="1400" b="0" i="0" u="none" strike="noStrike" cap="none" normalizeH="0" baseline="0" noProof="1" smtClean="0">
                        <a:ln>
                          <a:noFill/>
                        </a:ln>
                        <a:solidFill>
                          <a:schemeClr val="tx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71450" indent="-17145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rtl="0">
                        <a:buFont typeface="Arial" panose="020B0604020202020204" pitchFamily="34" charset="0"/>
                        <a:buChar char="•"/>
                      </a:pPr>
                      <a:r>
                        <a:rPr lang="en-US" sz="1100" dirty="0" smtClean="0">
                          <a:effectLst/>
                        </a:rPr>
                        <a:t>Nuova funzione per importare/esportare su floppy l’elenco di riserva degli allarmi</a:t>
                      </a:r>
                    </a:p>
                    <a:p>
                      <a:pPr rtl="0">
                        <a:buFont typeface="Arial" panose="020B0604020202020204" pitchFamily="34" charset="0"/>
                        <a:buChar char="•"/>
                      </a:pPr>
                      <a:r>
                        <a:rPr lang="en-US" sz="1100" dirty="0" smtClean="0">
                          <a:effectLst/>
                        </a:rPr>
                        <a:t>Aggiornamento dell’elenco allarmi delle riempitrici SFB e SFS</a:t>
                      </a:r>
                    </a:p>
                    <a:p>
                      <a:pPr rtl="0">
                        <a:buFont typeface="Arial" panose="020B0604020202020204" pitchFamily="34" charset="0"/>
                        <a:buChar char="•"/>
                      </a:pPr>
                      <a:r>
                        <a:rPr lang="en-US" sz="1100" dirty="0" smtClean="0">
                          <a:effectLst/>
                        </a:rPr>
                        <a:t>Introduzione di nuovi allarmi a livello informativo, di allerta e critico</a:t>
                      </a:r>
                    </a:p>
                    <a:p>
                      <a:pPr rtl="0">
                        <a:buFont typeface="Arial" panose="020B0604020202020204" pitchFamily="34" charset="0"/>
                        <a:buChar char="•"/>
                      </a:pPr>
                      <a:r>
                        <a:rPr lang="en-US" sz="1100" dirty="0" smtClean="0">
                          <a:effectLst/>
                        </a:rPr>
                        <a:t>Introduzione del setpoint della modalità standby</a:t>
                      </a:r>
                    </a:p>
                    <a:p>
                      <a:pPr rtl="0">
                        <a:buFont typeface="Arial" panose="020B0604020202020204" pitchFamily="34" charset="0"/>
                        <a:buChar char="•"/>
                      </a:pPr>
                      <a:r>
                        <a:rPr lang="en-US" sz="1100" dirty="0" smtClean="0">
                          <a:effectLst/>
                        </a:rPr>
                        <a:t>Introduzione del setpoint della velocità di svuotamento della macchina</a:t>
                      </a:r>
                    </a:p>
                    <a:p>
                      <a:pPr rtl="0">
                        <a:buFont typeface="Arial" panose="020B0604020202020204" pitchFamily="34" charset="0"/>
                        <a:buChar char="•"/>
                      </a:pPr>
                      <a:r>
                        <a:rPr lang="en-US" sz="1100" dirty="0" smtClean="0">
                          <a:effectLst/>
                        </a:rPr>
                        <a:t>Nuove funzionalità “Espulsione bottiglia dopo un guasto periferico a valle”, “Atomizzatore” e “Guida di uscita forno estesa”</a:t>
                      </a:r>
                    </a:p>
                    <a:p>
                      <a:pPr rtl="0">
                        <a:buFont typeface="Arial" panose="020B0604020202020204" pitchFamily="34" charset="0"/>
                        <a:buChar char="•"/>
                      </a:pPr>
                      <a:r>
                        <a:rPr lang="en-US" sz="1100" dirty="0" smtClean="0">
                          <a:effectLst/>
                        </a:rPr>
                        <a:t>Monitoraggio dei freni della macchina: un grafico valuta la durata della frenata</a:t>
                      </a:r>
                    </a:p>
                    <a:p>
                      <a:pPr rtl="0">
                        <a:buFont typeface="Arial" panose="020B0604020202020204" pitchFamily="34" charset="0"/>
                        <a:buChar char="•"/>
                      </a:pPr>
                      <a:r>
                        <a:rPr lang="en-US" sz="1100" dirty="0" smtClean="0">
                          <a:effectLst/>
                        </a:rPr>
                        <a:t>Perfezionamento delle traduzioni in inglese e spagnolo</a:t>
                      </a:r>
                    </a:p>
                    <a:p>
                      <a:pPr rtl="0">
                        <a:buFont typeface="Arial" panose="020B0604020202020204" pitchFamily="34" charset="0"/>
                        <a:buChar char="•"/>
                      </a:pPr>
                      <a:r>
                        <a:rPr lang="en-US" sz="1100" dirty="0" smtClean="0">
                          <a:effectLst/>
                        </a:rPr>
                        <a:t>Perfezionamento della visualizzazione dei menu “Forno”, “Visualizzatore report”, ecc.</a:t>
                      </a:r>
                    </a:p>
                    <a:p>
                      <a:pPr rtl="0">
                        <a:buFont typeface="Arial" panose="020B0604020202020204" pitchFamily="34" charset="0"/>
                        <a:buChar char="•"/>
                      </a:pPr>
                      <a:r>
                        <a:rPr lang="en-US" sz="1100" dirty="0" smtClean="0">
                          <a:effectLst/>
                        </a:rPr>
                        <a:t>Navigazione nei menu più facile e intuitiva</a:t>
                      </a:r>
                    </a:p>
                    <a:p>
                      <a:pPr rtl="0">
                        <a:buFont typeface="Arial" panose="020B0604020202020204" pitchFamily="34" charset="0"/>
                        <a:buChar char="•"/>
                      </a:pPr>
                      <a:r>
                        <a:rPr kumimoji="0" lang="en-US" sz="1100" b="0" i="0" u="none" strike="noStrike" cap="none" normalizeH="0" baseline="0" dirty="0" smtClean="0">
                          <a:ln>
                            <a:noFill/>
                          </a:ln>
                          <a:solidFill>
                            <a:srgbClr val="000000"/>
                          </a:solidFill>
                          <a:effectLst/>
                          <a:latin typeface="Arial" charset="0"/>
                        </a:rPr>
                        <a:t>Migliore interfaccia visiva di navigazione</a:t>
                      </a:r>
                    </a:p>
                  </a:txBody>
                  <a:tcPr marL="108011" marR="108011" marT="71990" marB="7199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tr>
            </a:tbl>
          </a:graphicData>
        </a:graphic>
      </p:graphicFrame>
      <p:pic>
        <p:nvPicPr>
          <p:cNvPr id="6" name="Picture 5"/>
          <p:cNvPicPr>
            <a:picLocks noChangeAspect="1"/>
          </p:cNvPicPr>
          <p:nvPr/>
        </p:nvPicPr>
        <p:blipFill>
          <a:blip r:embed="rId7" cstate="print"/>
          <a:stretch>
            <a:fillRect/>
          </a:stretch>
        </p:blipFill>
        <p:spPr>
          <a:xfrm>
            <a:off x="394001" y="149260"/>
            <a:ext cx="8358340" cy="1066892"/>
          </a:xfrm>
          <a:prstGeom prst="rect">
            <a:avLst/>
          </a:prstGeom>
        </p:spPr>
      </p:pic>
      <p:pic>
        <p:nvPicPr>
          <p:cNvPr id="7" name="Picture 6"/>
          <p:cNvPicPr>
            <a:picLocks noChangeAspect="1"/>
          </p:cNvPicPr>
          <p:nvPr/>
        </p:nvPicPr>
        <p:blipFill>
          <a:blip r:embed="rId8" cstate="print"/>
          <a:stretch>
            <a:fillRect/>
          </a:stretch>
        </p:blipFill>
        <p:spPr>
          <a:xfrm>
            <a:off x="497642" y="1188743"/>
            <a:ext cx="8151058" cy="536494"/>
          </a:xfrm>
          <a:prstGeom prst="rect">
            <a:avLst/>
          </a:prstGeom>
        </p:spPr>
      </p:pic>
      <p:sp>
        <p:nvSpPr>
          <p:cNvPr id="2" name="ZoneTexte 1"/>
          <p:cNvSpPr txBox="1"/>
          <p:nvPr/>
        </p:nvSpPr>
        <p:spPr>
          <a:xfrm>
            <a:off x="650875" y="295835"/>
            <a:ext cx="7974013" cy="492443"/>
          </a:xfrm>
          <a:prstGeom prst="rect">
            <a:avLst/>
          </a:prstGeom>
          <a:solidFill>
            <a:schemeClr val="bg1">
              <a:lumMod val="85000"/>
            </a:schemeClr>
          </a:solidFill>
        </p:spPr>
        <p:txBody>
          <a:bodyPr wrap="square" lIns="0" tIns="0" rIns="0" bIns="0" rtlCol="0">
            <a:spAutoFit/>
          </a:bodyPr>
          <a:lstStyle/>
          <a:p>
            <a:pPr>
              <a:buClr>
                <a:schemeClr val="accent4"/>
              </a:buClr>
            </a:pPr>
            <a:r>
              <a:rPr lang="fr-FR" sz="3200" dirty="0" smtClean="0">
                <a:solidFill>
                  <a:schemeClr val="accent4"/>
                </a:solidFill>
              </a:rPr>
              <a:t>Nuove funzionalità sulla</a:t>
            </a:r>
            <a:r>
              <a:rPr dirty="0" smtClean="0"/>
              <a:t> </a:t>
            </a:r>
            <a:r>
              <a:rPr lang="fr-FR" sz="3200" dirty="0" smtClean="0">
                <a:solidFill>
                  <a:schemeClr val="accent4"/>
                </a:solidFill>
              </a:rPr>
              <a:t>soffiatrice Series 2</a:t>
            </a:r>
            <a:endParaRPr lang="it-IT" sz="3200" dirty="0" smtClean="0">
              <a:solidFill>
                <a:schemeClr val="accent4"/>
              </a:solidFill>
            </a:endParaRPr>
          </a:p>
        </p:txBody>
      </p:sp>
      <p:sp>
        <p:nvSpPr>
          <p:cNvPr id="3" name="ZoneTexte 2"/>
          <p:cNvSpPr txBox="1"/>
          <p:nvPr/>
        </p:nvSpPr>
        <p:spPr>
          <a:xfrm>
            <a:off x="652463" y="1176215"/>
            <a:ext cx="8151058" cy="338554"/>
          </a:xfrm>
          <a:prstGeom prst="rect">
            <a:avLst/>
          </a:prstGeom>
          <a:solidFill>
            <a:schemeClr val="bg1"/>
          </a:solidFill>
        </p:spPr>
        <p:txBody>
          <a:bodyPr wrap="square" lIns="0" tIns="0" rIns="0" bIns="0" rtlCol="0">
            <a:spAutoFit/>
          </a:bodyPr>
          <a:lstStyle/>
          <a:p>
            <a:pPr>
              <a:buClr>
                <a:schemeClr val="accent4"/>
              </a:buClr>
            </a:pPr>
            <a:r>
              <a:rPr lang="fr-FR" sz="2200" dirty="0" smtClean="0"/>
              <a:t>Versione PCC V2.02</a:t>
            </a:r>
            <a:endParaRPr lang="it-IT" sz="2200" dirty="0" smtClean="0"/>
          </a:p>
        </p:txBody>
      </p:sp>
    </p:spTree>
    <p:extLst>
      <p:ext uri="{BB962C8B-B14F-4D97-AF65-F5344CB8AC3E}">
        <p14:creationId xmlns:p14="http://schemas.microsoft.com/office/powerpoint/2010/main" val="7232098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Sidel-Template2014_guidelines-v1</Template>
  <TotalTime>0</TotalTime>
  <Words>156</Words>
  <Application>Microsoft Office PowerPoint</Application>
  <PresentationFormat>Affichage à l'écran (4:3)</PresentationFormat>
  <Paragraphs>22</Paragraphs>
  <Slides>1</Slides>
  <Notes>1</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vt:i4>
      </vt:variant>
    </vt:vector>
  </HeadingPairs>
  <TitlesOfParts>
    <vt:vector size="3" baseType="lpstr">
      <vt:lpstr>Sidel-PPT-Template2014</vt:lpstr>
      <vt:lpstr>think-cell Folie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2015-06-11T14:41:54Z</dcterms:created>
  <dcterms:modified xsi:type="dcterms:W3CDTF">2015-08-21T12:11:41Z</dcterms:modified>
</cp:coreProperties>
</file>