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343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08/06/2021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48051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3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1141338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08 June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F4A55A09-6EB7-44B7-A3B2-17F745536A1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188482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88">
            <a:extLst>
              <a:ext uri="{FF2B5EF4-FFF2-40B4-BE49-F238E27FC236}">
                <a16:creationId xmlns:a16="http://schemas.microsoft.com/office/drawing/2014/main" id="{D263AD4F-587B-4867-A05C-09F06C48190F}"/>
              </a:ext>
            </a:extLst>
          </p:cNvPr>
          <p:cNvGrpSpPr>
            <a:grpSpLocks/>
          </p:cNvGrpSpPr>
          <p:nvPr/>
        </p:nvGrpSpPr>
        <p:grpSpPr bwMode="auto">
          <a:xfrm>
            <a:off x="649288" y="177006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E3A3CD7D-4034-4CC9-B980-6BEA5891A10C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>
                <a:spcBef>
                  <a:spcPts val="300"/>
                </a:spcBef>
                <a:buClr>
                  <a:srgbClr val="FF6600"/>
                </a:buClr>
                <a:defRPr/>
              </a:pPr>
              <a:r>
                <a:rPr lang="en-GB" sz="1400" b="1" dirty="0" err="1">
                  <a:solidFill>
                    <a:srgbClr val="FFFFFF"/>
                  </a:solidFill>
                  <a:latin typeface="FZZhunYuan-M02S"/>
                  <a:cs typeface="FZZhunYuan-M02S"/>
                </a:rPr>
                <a:t>价值和益处</a:t>
              </a:r>
              <a:endParaRPr lang="zh-CN" altLang="fr-FR" sz="1400" b="1" dirty="0">
                <a:solidFill>
                  <a:srgbClr val="FFFFFF"/>
                </a:solidFill>
                <a:latin typeface="FZZhunYuan-M02S"/>
                <a:ea typeface="FZZhunYuan-M02S"/>
                <a:cs typeface="FZZhunYuan-M02S"/>
              </a:endParaRP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088B958E-4C24-4DC0-AE0B-A8C3F6A30311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hteck 11">
              <a:extLst>
                <a:ext uri="{FF2B5EF4-FFF2-40B4-BE49-F238E27FC236}">
                  <a16:creationId xmlns:a16="http://schemas.microsoft.com/office/drawing/2014/main" id="{FF23687B-3FEA-4BD0-9B9A-16509C91493D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latin typeface="FZZhunYuan-M02S"/>
                  <a:cs typeface="FZZhunYuan-M02S"/>
                </a:rPr>
                <a:t>描述</a:t>
              </a: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Rechteck 12">
              <a:extLst>
                <a:ext uri="{FF2B5EF4-FFF2-40B4-BE49-F238E27FC236}">
                  <a16:creationId xmlns:a16="http://schemas.microsoft.com/office/drawing/2014/main" id="{F8451FFD-13CF-4A18-9269-3002962CB759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7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fr-FR" dirty="0">
                <a:latin typeface="FZZhunYuan-M02S"/>
                <a:cs typeface="FZZhunYuan-M02S"/>
              </a:rPr>
              <a:t>通过去除盖子上的灰尘来确保产品质量</a:t>
            </a:r>
            <a:endParaRPr lang="es-E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7700" y="1461240"/>
            <a:ext cx="7997825" cy="276999"/>
          </a:xfrm>
        </p:spPr>
        <p:txBody>
          <a:bodyPr vert="horz" lIns="0" tIns="0" rIns="0" bIns="0" rtlCol="0">
            <a:spAutoFit/>
          </a:bodyPr>
          <a:lstStyle/>
          <a:p>
            <a:r>
              <a:rPr lang="zh-CN" altLang="fr-FR" dirty="0">
                <a:latin typeface="FZZhunYuan-M02S"/>
                <a:cs typeface="FZZhunYuan-M02S"/>
              </a:rPr>
              <a:t>帽式除尘装置</a:t>
            </a:r>
            <a:endParaRPr lang="zh-CN" altLang="fr-FR" dirty="0"/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01EC1A01-28A6-4ACE-947A-D14FC4E7AE9F}"/>
              </a:ext>
            </a:extLst>
          </p:cNvPr>
          <p:cNvSpPr txBox="1">
            <a:spLocks/>
          </p:cNvSpPr>
          <p:nvPr/>
        </p:nvSpPr>
        <p:spPr>
          <a:xfrm>
            <a:off x="647700" y="5867685"/>
            <a:ext cx="7972425" cy="4312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价值： </a:t>
            </a:r>
            <a:r>
              <a:rPr lang="en-GB" altLang="fr-FR" sz="800" dirty="0" err="1">
                <a:solidFill>
                  <a:srgbClr val="000000"/>
                </a:solidFill>
                <a:latin typeface="方正准圆简体"/>
                <a:cs typeface="方正准圆简体"/>
              </a:rPr>
              <a:t>产品品质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ZZhunYuan-M02S"/>
              <a:ea typeface="+mn-ea"/>
              <a:cs typeface="FZZhunYuan-M02S"/>
            </a:endParaRPr>
          </a:p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设备</a:t>
            </a:r>
            <a:r>
              <a:rPr lang="en-US" sz="800" kern="0" dirty="0">
                <a:solidFill>
                  <a:srgbClr val="000000"/>
                </a:solidFill>
                <a:latin typeface="FZZhunYuan-M02S"/>
                <a:cs typeface="FZZhunYuan-M02S"/>
              </a:rPr>
              <a:t>：GEBO </a:t>
            </a:r>
            <a:r>
              <a:rPr lang="en-US" sz="800" kern="0" dirty="0" err="1">
                <a:solidFill>
                  <a:srgbClr val="000000"/>
                </a:solidFill>
                <a:latin typeface="FZZhunYuan-M02S"/>
                <a:cs typeface="FZZhunYuan-M02S"/>
              </a:rPr>
              <a:t>Aidlin</a:t>
            </a:r>
            <a:r>
              <a:rPr lang="en-US" sz="800" kern="0" dirty="0">
                <a:solidFill>
                  <a:srgbClr val="000000"/>
                </a:solidFill>
                <a:latin typeface="FZZhunYuan-M02S"/>
                <a:cs typeface="FZZhunYuan-M02S"/>
              </a:rPr>
              <a:t> </a:t>
            </a:r>
            <a:r>
              <a:rPr lang="ja-JP" altLang="fr-FR" sz="800" kern="0" dirty="0">
                <a:solidFill>
                  <a:srgbClr val="000000"/>
                </a:solidFill>
                <a:latin typeface="FZZhunYuan-M02S"/>
                <a:cs typeface="FZZhunYuan-M02S"/>
              </a:rPr>
              <a:t>和 </a:t>
            </a:r>
            <a:r>
              <a:rPr lang="en-US" sz="800" kern="0" dirty="0">
                <a:solidFill>
                  <a:srgbClr val="000000"/>
                </a:solidFill>
                <a:latin typeface="FZZhunYuan-M02S"/>
                <a:cs typeface="FZZhunYuan-M02S"/>
              </a:rPr>
              <a:t>GEBO OPTIFEED（</a:t>
            </a:r>
            <a:r>
              <a:rPr lang="ja-JP" altLang="fr-FR" sz="800" kern="0" dirty="0">
                <a:solidFill>
                  <a:srgbClr val="000000"/>
                </a:solidFill>
                <a:latin typeface="FZZhunYuan-M02S"/>
                <a:cs typeface="FZZhunYuan-M02S"/>
              </a:rPr>
              <a:t>包括竞争对手的设备）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ZZhunYuan-M02S"/>
              <a:ea typeface="+mn-ea"/>
              <a:cs typeface="FZZhunYuan-M02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产品目录代码：</a:t>
            </a: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FZZhunYuan-M02S"/>
              </a:rPr>
              <a:t>CAP001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5EA4009-C7DC-483D-A8F3-33780964E5C6}"/>
              </a:ext>
            </a:extLst>
          </p:cNvPr>
          <p:cNvSpPr/>
          <p:nvPr/>
        </p:nvSpPr>
        <p:spPr>
          <a:xfrm>
            <a:off x="642938" y="2233613"/>
            <a:ext cx="396240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fr-FR" sz="1200" b="1" i="1" dirty="0"/>
              <a:t>Product quality</a:t>
            </a:r>
            <a:endParaRPr lang="en-US" altLang="fr-FR" sz="1200" dirty="0"/>
          </a:p>
          <a:p>
            <a:r>
              <a:rPr lang="en-US" altLang="fr-FR" sz="1200" dirty="0"/>
              <a:t>Increase the cleanness of the caps</a:t>
            </a:r>
          </a:p>
          <a:p>
            <a:endParaRPr lang="en-US" altLang="fr-FR" sz="1200" dirty="0"/>
          </a:p>
          <a:p>
            <a:r>
              <a:rPr lang="en-US" altLang="fr-FR" sz="1200" b="1" i="1" dirty="0"/>
              <a:t>Safety &amp; Ergonomics</a:t>
            </a:r>
            <a:endParaRPr lang="en-US" altLang="fr-FR" sz="12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fr-FR" sz="1200" dirty="0"/>
              <a:t>Low maintenance requirement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fr-FR" sz="1200" dirty="0"/>
              <a:t>Reduce cleaning times</a:t>
            </a:r>
          </a:p>
          <a:p>
            <a:endParaRPr lang="en-US" altLang="fr-FR" sz="1200" dirty="0"/>
          </a:p>
          <a:p>
            <a:r>
              <a:rPr lang="en-US" altLang="fr-FR" sz="1200" b="1" i="1" dirty="0" err="1"/>
              <a:t>Felxibility</a:t>
            </a:r>
            <a:endParaRPr lang="en-US" altLang="fr-FR" sz="120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fr-FR" sz="1200" dirty="0"/>
              <a:t>Applicable for all kind of plastic caps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fr-FR" sz="1200" dirty="0"/>
              <a:t>Possibility to stop the line in case of cap dedusting stoppage (optional)</a:t>
            </a: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345EC60E-0007-4E99-83E5-545C62D8F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9325" y="2190824"/>
            <a:ext cx="3873500" cy="206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fr-FR" sz="1200" dirty="0"/>
              <a:t>Ionized compressed air sprayed on both sides of the cap in a treatment box connected to a vacuum device.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fr-FR" sz="1200" dirty="0"/>
              <a:t>Treatment box is install on the cap chute; technical box stays on the floor or on the top of the filler.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fr-FR" sz="1200" dirty="0"/>
              <a:t>Compressed air filtration is at 0.01 microns, ionized air generator and vacuuming system enclosed in a stainless steel box (technical box)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sz="1100" dirty="0">
              <a:solidFill>
                <a:srgbClr val="000000"/>
              </a:solidFill>
            </a:endParaRPr>
          </a:p>
          <a:p>
            <a:pPr>
              <a:spcBef>
                <a:spcPct val="45000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altLang="fr-FR" sz="1100" dirty="0">
              <a:solidFill>
                <a:srgbClr val="000000"/>
              </a:solidFill>
            </a:endParaRPr>
          </a:p>
        </p:txBody>
      </p:sp>
      <p:pic>
        <p:nvPicPr>
          <p:cNvPr id="16" name="Picture 14" descr="https://www.options-upgrades.sidel.com/sites/default/files/ousheet/CAP001-After.png">
            <a:extLst>
              <a:ext uri="{FF2B5EF4-FFF2-40B4-BE49-F238E27FC236}">
                <a16:creationId xmlns:a16="http://schemas.microsoft.com/office/drawing/2014/main" id="{1CCD18C1-ED45-4477-84D3-094F86761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37" y="3879027"/>
            <a:ext cx="22256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521197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3004</TotalTime>
  <Words>155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SimSun</vt:lpstr>
      <vt:lpstr>Arial</vt:lpstr>
      <vt:lpstr>FZZhunYuan-M02S</vt:lpstr>
      <vt:lpstr>Wingdings</vt:lpstr>
      <vt:lpstr>方正准圆简体</vt:lpstr>
      <vt:lpstr>1_NewSidel_Template_4x3_with add layouts</vt:lpstr>
      <vt:lpstr>think-cell Folie</vt:lpstr>
      <vt:lpstr>通过去除盖子上的灰尘来确保产品质量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81</cp:revision>
  <dcterms:created xsi:type="dcterms:W3CDTF">2018-02-10T17:04:39Z</dcterms:created>
  <dcterms:modified xsi:type="dcterms:W3CDTF">2021-06-08T07:17:24Z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2017-09-26T14:43:53.5499116+02:00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MSIP_Label_94480757-a570-4f64-84e7-c5b3ffe9d573_Enabled">
    <vt:lpwstr>true</vt:lpwstr>
  </property>
  <property fmtid="{D5CDD505-2E9C-101B-9397-08002B2CF9AE}" pid="12" name="MSIP_Label_94480757-a570-4f64-84e7-c5b3ffe9d573_SetDate">
    <vt:lpwstr>2021-06-08T07:17:24Z</vt:lpwstr>
  </property>
  <property fmtid="{D5CDD505-2E9C-101B-9397-08002B2CF9AE}" pid="13" name="MSIP_Label_94480757-a570-4f64-84e7-c5b3ffe9d573_Method">
    <vt:lpwstr>Standard</vt:lpwstr>
  </property>
  <property fmtid="{D5CDD505-2E9C-101B-9397-08002B2CF9AE}" pid="14" name="MSIP_Label_94480757-a570-4f64-84e7-c5b3ffe9d573_Name">
    <vt:lpwstr>General</vt:lpwstr>
  </property>
  <property fmtid="{D5CDD505-2E9C-101B-9397-08002B2CF9AE}" pid="15" name="MSIP_Label_94480757-a570-4f64-84e7-c5b3ffe9d573_SiteId">
    <vt:lpwstr>2390cbd1-e663-4321-bc93-ba298637ce52</vt:lpwstr>
  </property>
  <property fmtid="{D5CDD505-2E9C-101B-9397-08002B2CF9AE}" pid="16" name="MSIP_Label_94480757-a570-4f64-84e7-c5b3ffe9d573_ActionId">
    <vt:lpwstr/>
  </property>
  <property fmtid="{D5CDD505-2E9C-101B-9397-08002B2CF9AE}" pid="17" name="MSIP_Label_94480757-a570-4f64-84e7-c5b3ffe9d573_ContentBits">
    <vt:lpwstr>2</vt:lpwstr>
  </property>
</Properties>
</file>