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342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68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 err="1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08/06/2021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Cliquez pour modifier le style du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48051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2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1141338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08 June 2021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7873E190-40CF-412D-9604-1EFCEB1508B2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,&quot;Top&quot;:521.6203,&quot;Left&quot;:333.911743,&quot;SlideWidth&quot;:720,&quot;SlideHeight&quot;:540}">
            <a:extLst>
              <a:ext uri="{FF2B5EF4-FFF2-40B4-BE49-F238E27FC236}">
                <a16:creationId xmlns:a16="http://schemas.microsoft.com/office/drawing/2014/main" id="{F4A55A09-6EB7-44B7-A3B2-17F745536A16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188482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88">
            <a:extLst>
              <a:ext uri="{FF2B5EF4-FFF2-40B4-BE49-F238E27FC236}">
                <a16:creationId xmlns:a16="http://schemas.microsoft.com/office/drawing/2014/main" id="{D263AD4F-587B-4867-A05C-09F06C48190F}"/>
              </a:ext>
            </a:extLst>
          </p:cNvPr>
          <p:cNvGrpSpPr>
            <a:grpSpLocks/>
          </p:cNvGrpSpPr>
          <p:nvPr/>
        </p:nvGrpSpPr>
        <p:grpSpPr bwMode="auto">
          <a:xfrm>
            <a:off x="649288" y="1770063"/>
            <a:ext cx="7991475" cy="4041775"/>
            <a:chOff x="650875" y="1906524"/>
            <a:chExt cx="7991475" cy="4042232"/>
          </a:xfrm>
        </p:grpSpPr>
        <p:sp>
          <p:nvSpPr>
            <p:cNvPr id="11" name="Rechteck 3">
              <a:extLst>
                <a:ext uri="{FF2B5EF4-FFF2-40B4-BE49-F238E27FC236}">
                  <a16:creationId xmlns:a16="http://schemas.microsoft.com/office/drawing/2014/main" id="{E3A3CD7D-4034-4CC9-B980-6BEA5891A10C}"/>
                </a:ext>
              </a:extLst>
            </p:cNvPr>
            <p:cNvSpPr/>
            <p:nvPr/>
          </p:nvSpPr>
          <p:spPr>
            <a:xfrm>
              <a:off x="6508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lvl="0" indent="-190500" fontAlgn="base">
                <a:lnSpc>
                  <a:spcPct val="150000"/>
                </a:lnSpc>
                <a:spcBef>
                  <a:spcPct val="20000"/>
                </a:spcBef>
                <a:spcAft>
                  <a:spcPct val="10000"/>
                </a:spcAft>
                <a:buClr>
                  <a:schemeClr val="folHlink"/>
                </a:buClr>
              </a:pPr>
              <a:r>
                <a:rPr lang="en-GB" altLang="de-DE" sz="1400" b="1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NUTZEN UND VORTEILE</a:t>
              </a:r>
            </a:p>
          </p:txBody>
        </p:sp>
        <p:sp>
          <p:nvSpPr>
            <p:cNvPr id="12" name="Rechteck 4">
              <a:extLst>
                <a:ext uri="{FF2B5EF4-FFF2-40B4-BE49-F238E27FC236}">
                  <a16:creationId xmlns:a16="http://schemas.microsoft.com/office/drawing/2014/main" id="{088B958E-4C24-4DC0-AE0B-A8C3F6A30311}"/>
                </a:ext>
              </a:extLst>
            </p:cNvPr>
            <p:cNvSpPr>
              <a:spLocks/>
            </p:cNvSpPr>
            <p:nvPr/>
          </p:nvSpPr>
          <p:spPr>
            <a:xfrm>
              <a:off x="6508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indent="-342900">
                <a:spcBef>
                  <a:spcPct val="20000"/>
                </a:spcBef>
                <a:buClr>
                  <a:srgbClr val="E64B00"/>
                </a:buClr>
                <a:buFont typeface="Wingdings" charset="2"/>
                <a:buChar char="§"/>
                <a:defRPr/>
              </a:pPr>
              <a:endParaRPr lang="en-US" altLang="fr-FR" sz="120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hteck 11">
              <a:extLst>
                <a:ext uri="{FF2B5EF4-FFF2-40B4-BE49-F238E27FC236}">
                  <a16:creationId xmlns:a16="http://schemas.microsoft.com/office/drawing/2014/main" id="{FF23687B-3FEA-4BD0-9B9A-16509C91493D}"/>
                </a:ext>
              </a:extLst>
            </p:cNvPr>
            <p:cNvSpPr/>
            <p:nvPr/>
          </p:nvSpPr>
          <p:spPr>
            <a:xfrm>
              <a:off x="47529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indent="-190500">
                <a:spcBef>
                  <a:spcPts val="300"/>
                </a:spcBef>
                <a:buClr>
                  <a:srgbClr val="E64B00"/>
                </a:buClr>
                <a:defRPr/>
              </a:pPr>
              <a:r>
                <a:rPr lang="de-CH" altLang="de-DE" sz="1400" b="1" noProof="1">
                  <a:solidFill>
                    <a:srgbClr val="FFFFFF"/>
                  </a:solidFill>
                  <a:latin typeface="Arial" charset="0"/>
                </a:rPr>
                <a:t>BESCHREIBUNG </a:t>
              </a:r>
              <a:r>
                <a:rPr lang="de-CH" altLang="de-DE" sz="1400" b="1" noProof="1">
                  <a:solidFill>
                    <a:srgbClr val="FFFFFF"/>
                  </a:solidFill>
                  <a:cs typeface="Arial" charset="0"/>
                </a:rPr>
                <a:t> </a:t>
              </a:r>
              <a:endParaRPr lang="en-GB" altLang="de-DE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" name="Rechteck 12">
              <a:extLst>
                <a:ext uri="{FF2B5EF4-FFF2-40B4-BE49-F238E27FC236}">
                  <a16:creationId xmlns:a16="http://schemas.microsoft.com/office/drawing/2014/main" id="{F8451FFD-13CF-4A18-9269-3002962CB759}"/>
                </a:ext>
              </a:extLst>
            </p:cNvPr>
            <p:cNvSpPr>
              <a:spLocks/>
            </p:cNvSpPr>
            <p:nvPr/>
          </p:nvSpPr>
          <p:spPr>
            <a:xfrm>
              <a:off x="47529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E64B00"/>
                </a:buClr>
                <a:buFont typeface="Wingdings" panose="05000000000000000000" pitchFamily="2" charset="2"/>
                <a:buChar char="§"/>
                <a:defRPr/>
              </a:pPr>
              <a:endParaRPr lang="en-US" altLang="zh-CN" sz="1200">
                <a:solidFill>
                  <a:srgbClr val="000000"/>
                </a:solidFill>
                <a:ea typeface="SimSun" panose="02010600030101010101" pitchFamily="2" charset="-122"/>
              </a:endParaRPr>
            </a:p>
          </p:txBody>
        </p:sp>
      </p:grpSp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3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26" name="Objekt 2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923330"/>
          </a:xfrm>
        </p:spPr>
        <p:txBody>
          <a:bodyPr/>
          <a:lstStyle/>
          <a:p>
            <a:r>
              <a:rPr lang="de-DE" noProof="1"/>
              <a:t>Sichern Sie die Produktqualität, indem Sie den Staub von den Kappen entfernen</a:t>
            </a:r>
            <a:endParaRPr lang="es-E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9288" y="1491418"/>
            <a:ext cx="7997825" cy="276999"/>
          </a:xfrm>
        </p:spPr>
        <p:txBody>
          <a:bodyPr vert="horz" lIns="0" tIns="0" rIns="0" bIns="0" rtlCol="0">
            <a:spAutoFit/>
          </a:bodyPr>
          <a:lstStyle/>
          <a:p>
            <a:r>
              <a:rPr lang="fr-FR" noProof="1"/>
              <a:t>Kappen-Entstaubungsgerät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4159A1C1-3134-4A3E-87A8-76ED53AE67C3}"/>
              </a:ext>
            </a:extLst>
          </p:cNvPr>
          <p:cNvSpPr txBox="1">
            <a:spLocks/>
          </p:cNvSpPr>
          <p:nvPr/>
        </p:nvSpPr>
        <p:spPr>
          <a:xfrm>
            <a:off x="651885" y="5892978"/>
            <a:ext cx="7972425" cy="41857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Nutzen: </a:t>
            </a:r>
            <a:r>
              <a:rPr lang="en-GB" altLang="fr-FR" sz="800" dirty="0" err="1">
                <a:solidFill>
                  <a:srgbClr val="000000"/>
                </a:solidFill>
              </a:rPr>
              <a:t>Produktqualität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Ausstattung: </a:t>
            </a:r>
            <a:r>
              <a:rPr lang="de-DE" sz="800" kern="0" dirty="0">
                <a:solidFill>
                  <a:srgbClr val="000000"/>
                </a:solidFill>
              </a:rPr>
              <a:t>GEBO </a:t>
            </a:r>
            <a:r>
              <a:rPr lang="de-DE" sz="800" kern="0" dirty="0" err="1">
                <a:solidFill>
                  <a:srgbClr val="000000"/>
                </a:solidFill>
              </a:rPr>
              <a:t>Aidlin</a:t>
            </a:r>
            <a:r>
              <a:rPr lang="de-DE" sz="800" kern="0" dirty="0">
                <a:solidFill>
                  <a:srgbClr val="000000"/>
                </a:solidFill>
              </a:rPr>
              <a:t> und GEBO OPTIFEED (einschließlich Wettbewerbsausrüstung)</a:t>
            </a:r>
            <a:endParaRPr lang="fr-FR" sz="800" kern="0" dirty="0">
              <a:solidFill>
                <a:srgbClr val="000000"/>
              </a:solidFill>
            </a:endParaRPr>
          </a:p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Katalog-Code: CAP001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8AFB7EA-0F98-4A36-BB23-40B03617BB0C}"/>
              </a:ext>
            </a:extLst>
          </p:cNvPr>
          <p:cNvSpPr/>
          <p:nvPr/>
        </p:nvSpPr>
        <p:spPr>
          <a:xfrm>
            <a:off x="642938" y="2192005"/>
            <a:ext cx="389572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de-DE" altLang="fr-FR" sz="1200" b="1" dirty="0"/>
              <a:t>Produktqualität</a:t>
            </a:r>
          </a:p>
          <a:p>
            <a:pPr>
              <a:buClr>
                <a:schemeClr val="accent4"/>
              </a:buClr>
              <a:defRPr/>
            </a:pPr>
            <a:r>
              <a:rPr lang="de-DE" altLang="fr-FR" sz="1200" dirty="0"/>
              <a:t>Erhöhen Sie die Sauberkeit der Kappen</a:t>
            </a:r>
          </a:p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endParaRPr lang="de-DE" altLang="fr-FR" sz="1200" dirty="0"/>
          </a:p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de-DE" altLang="fr-FR" sz="1200" b="1" dirty="0"/>
              <a:t>Sicherheit &amp; Ergonomie</a:t>
            </a:r>
          </a:p>
          <a:p>
            <a:pPr>
              <a:buClr>
                <a:schemeClr val="accent4"/>
              </a:buClr>
              <a:defRPr/>
            </a:pPr>
            <a:r>
              <a:rPr lang="de-DE" altLang="fr-FR" sz="1200" dirty="0"/>
              <a:t>Geringer Wartungsbedarf</a:t>
            </a:r>
          </a:p>
          <a:p>
            <a:pPr>
              <a:buClr>
                <a:schemeClr val="accent4"/>
              </a:buClr>
              <a:defRPr/>
            </a:pPr>
            <a:r>
              <a:rPr lang="de-DE" altLang="fr-FR" sz="1200" dirty="0"/>
              <a:t>Reinigungszeiten verkürzen</a:t>
            </a:r>
          </a:p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endParaRPr lang="de-DE" altLang="fr-FR" sz="1200" dirty="0"/>
          </a:p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de-DE" altLang="fr-FR" sz="1200" b="1" dirty="0"/>
              <a:t>Flexibilität</a:t>
            </a:r>
          </a:p>
          <a:p>
            <a:pPr>
              <a:buClr>
                <a:schemeClr val="accent4"/>
              </a:buClr>
              <a:defRPr/>
            </a:pPr>
            <a:r>
              <a:rPr lang="de-DE" altLang="fr-FR" sz="1200" dirty="0"/>
              <a:t>Anwendbar für alle Arten von Kunststoffkappen</a:t>
            </a:r>
          </a:p>
          <a:p>
            <a:pPr>
              <a:buClr>
                <a:schemeClr val="accent4"/>
              </a:buClr>
              <a:defRPr/>
            </a:pPr>
            <a:r>
              <a:rPr lang="de-DE" altLang="fr-FR" sz="1200" dirty="0"/>
              <a:t>Möglichkeit zum Stoppen der Linie im Falle eines Stopps der Kappenentstaubung (optional)</a:t>
            </a:r>
            <a:endParaRPr lang="en-GB" altLang="fr-FR" sz="1200" b="1" dirty="0"/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187A8EA3-33F8-41FE-B517-3DE96266B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0810" y="2172551"/>
            <a:ext cx="3873500" cy="2013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sz="1100" dirty="0">
                <a:solidFill>
                  <a:srgbClr val="000000"/>
                </a:solidFill>
              </a:rPr>
              <a:t>Ionisierte Druckluft, die in einer Behandlungsbox, die an ein Vakuumgerät angeschlossen ist, auf beide Seiten der Kappe gesprüht wird.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sz="1100" dirty="0">
                <a:solidFill>
                  <a:srgbClr val="000000"/>
                </a:solidFill>
              </a:rPr>
              <a:t>Die Behandlungsbox wird auf der Kappenrutsche installiert; Technikbox bleibt auf dem Boden oder auf dem Füller.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sz="1100" dirty="0">
                <a:solidFill>
                  <a:srgbClr val="000000"/>
                </a:solidFill>
              </a:rPr>
              <a:t>Druckluftfilterung mit 0,01 Mikron, ionisierter Luftgenerator und Vakuumsystem in einer Edelstahlbox (Technikbox)</a:t>
            </a:r>
            <a:endParaRPr lang="fr-FR" sz="1100" dirty="0">
              <a:solidFill>
                <a:srgbClr val="000000"/>
              </a:solidFill>
            </a:endParaRPr>
          </a:p>
          <a:p>
            <a:pPr>
              <a:spcBef>
                <a:spcPct val="45000"/>
              </a:spcBef>
              <a:buClr>
                <a:schemeClr val="accent4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altLang="fr-FR" sz="1100" dirty="0">
              <a:solidFill>
                <a:srgbClr val="000000"/>
              </a:solidFill>
            </a:endParaRPr>
          </a:p>
        </p:txBody>
      </p:sp>
      <p:pic>
        <p:nvPicPr>
          <p:cNvPr id="16" name="Picture 14" descr="https://www.options-upgrades.sidel.com/sites/default/files/ousheet/CAP001-After.png">
            <a:extLst>
              <a:ext uri="{FF2B5EF4-FFF2-40B4-BE49-F238E27FC236}">
                <a16:creationId xmlns:a16="http://schemas.microsoft.com/office/drawing/2014/main" id="{F732AFBD-3C5F-4095-ADD7-85CBE81850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410" y="4180497"/>
            <a:ext cx="1871300" cy="1582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171286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3004</TotalTime>
  <Words>126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SimSun</vt:lpstr>
      <vt:lpstr>Arial</vt:lpstr>
      <vt:lpstr>Wingdings</vt:lpstr>
      <vt:lpstr>1_NewSidel_Template_4x3_with add layouts</vt:lpstr>
      <vt:lpstr>think-cell Folie</vt:lpstr>
      <vt:lpstr>Sichern Sie die Produktqualität, indem Sie den Staub von den Kappen entfernen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80</cp:revision>
  <dcterms:created xsi:type="dcterms:W3CDTF">2018-02-10T17:04:39Z</dcterms:created>
  <dcterms:modified xsi:type="dcterms:W3CDTF">2021-06-08T07:17:11Z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e35bb0a3-90cf-41a8-939e-500b35438edf_Enabled">
    <vt:lpwstr>True</vt:lpwstr>
  </property>
  <property fmtid="{D5CDD505-2E9C-101B-9397-08002B2CF9AE}" pid="5" name="MSIP_Label_e35bb0a3-90cf-41a8-939e-500b35438edf_SiteId">
    <vt:lpwstr>2390cbd1-e663-4321-bc93-ba298637ce52</vt:lpwstr>
  </property>
  <property fmtid="{D5CDD505-2E9C-101B-9397-08002B2CF9AE}" pid="6" name="MSIP_Label_e35bb0a3-90cf-41a8-939e-500b35438edf_Owner">
    <vt:lpwstr>107200@sidel.com</vt:lpwstr>
  </property>
  <property fmtid="{D5CDD505-2E9C-101B-9397-08002B2CF9AE}" pid="7" name="MSIP_Label_e35bb0a3-90cf-41a8-939e-500b35438edf_SetDate">
    <vt:lpwstr>2017-09-26T14:43:53.5499116+02:00</vt:lpwstr>
  </property>
  <property fmtid="{D5CDD505-2E9C-101B-9397-08002B2CF9AE}" pid="8" name="MSIP_Label_e35bb0a3-90cf-41a8-939e-500b35438edf_Name">
    <vt:lpwstr>Sidel-Confidential</vt:lpwstr>
  </property>
  <property fmtid="{D5CDD505-2E9C-101B-9397-08002B2CF9AE}" pid="9" name="MSIP_Label_e35bb0a3-90cf-41a8-939e-500b35438edf_Application">
    <vt:lpwstr>Microsoft Azure Information Protection</vt:lpwstr>
  </property>
  <property fmtid="{D5CDD505-2E9C-101B-9397-08002B2CF9AE}" pid="10" name="MSIP_Label_e35bb0a3-90cf-41a8-939e-500b35438edf_Extended_MSFT_Method">
    <vt:lpwstr>Automatic</vt:lpwstr>
  </property>
  <property fmtid="{D5CDD505-2E9C-101B-9397-08002B2CF9AE}" pid="11" name="MSIP_Label_94480757-a570-4f64-84e7-c5b3ffe9d573_Enabled">
    <vt:lpwstr>true</vt:lpwstr>
  </property>
  <property fmtid="{D5CDD505-2E9C-101B-9397-08002B2CF9AE}" pid="12" name="MSIP_Label_94480757-a570-4f64-84e7-c5b3ffe9d573_SetDate">
    <vt:lpwstr>2021-06-08T07:17:11Z</vt:lpwstr>
  </property>
  <property fmtid="{D5CDD505-2E9C-101B-9397-08002B2CF9AE}" pid="13" name="MSIP_Label_94480757-a570-4f64-84e7-c5b3ffe9d573_Method">
    <vt:lpwstr>Standard</vt:lpwstr>
  </property>
  <property fmtid="{D5CDD505-2E9C-101B-9397-08002B2CF9AE}" pid="14" name="MSIP_Label_94480757-a570-4f64-84e7-c5b3ffe9d573_Name">
    <vt:lpwstr>General</vt:lpwstr>
  </property>
  <property fmtid="{D5CDD505-2E9C-101B-9397-08002B2CF9AE}" pid="15" name="MSIP_Label_94480757-a570-4f64-84e7-c5b3ffe9d573_SiteId">
    <vt:lpwstr>2390cbd1-e663-4321-bc93-ba298637ce52</vt:lpwstr>
  </property>
  <property fmtid="{D5CDD505-2E9C-101B-9397-08002B2CF9AE}" pid="16" name="MSIP_Label_94480757-a570-4f64-84e7-c5b3ffe9d573_ActionId">
    <vt:lpwstr/>
  </property>
  <property fmtid="{D5CDD505-2E9C-101B-9397-08002B2CF9AE}" pid="17" name="MSIP_Label_94480757-a570-4f64-84e7-c5b3ffe9d573_ContentBits">
    <vt:lpwstr>2</vt:lpwstr>
  </property>
</Properties>
</file>