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notesMasterIdLst>
    <p:notesMasterId r:id="rId3"/>
  </p:notesMasterIdLst>
  <p:handoutMasterIdLst>
    <p:handoutMasterId r:id="rId4"/>
  </p:handoutMasterIdLst>
  <p:sldIdLst>
    <p:sldId id="342" r:id="rId2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8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68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>
        <p:scale>
          <a:sx n="125" d="100"/>
          <a:sy n="125" d="100"/>
        </p:scale>
        <p:origin x="-1932" y="20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dirty="0"/>
              <a:t>Header</a:t>
            </a:r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E4A28-8FCA-4B67-B71F-4BF329E9D0A8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dirty="0" err="1"/>
              <a:t>Footer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56195-1E08-4783-B4AA-F0F0BB98C8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775302"/>
      </p:ext>
    </p:extLst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/>
              <a:t>Header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EF99F-C35D-4FF2-845E-FCCC5818ED60}" type="datetimeFigureOut">
              <a:rPr lang="en-GB" smtClean="0"/>
              <a:t>08/06/2021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52863" y="843197"/>
            <a:ext cx="4152274" cy="3114206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34715" y="4197246"/>
            <a:ext cx="5988570" cy="426095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733B7-1873-49FD-B258-2C7BB301EF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245064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17621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1338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5963" indent="-174625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Cliquez pour modifier le style du titre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648051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2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de-DE" noProof="1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6" name="Footer Placeholder 3"/>
          <p:cNvSpPr txBox="1">
            <a:spLocks/>
          </p:cNvSpPr>
          <p:nvPr/>
        </p:nvSpPr>
        <p:spPr>
          <a:xfrm>
            <a:off x="1378446" y="6471704"/>
            <a:ext cx="1141338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7F7F7F"/>
                </a:solidFill>
              </a:rPr>
              <a:t>Title, </a:t>
            </a:r>
            <a:fld id="{AF6A7A01-F0BB-4441-BAB9-3E7CB064C4A1}" type="datetime4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08 June 2021</a:t>
            </a:fld>
            <a:endParaRPr lang="en-GB" dirty="0">
              <a:solidFill>
                <a:srgbClr val="7F7F7F"/>
              </a:solidFill>
            </a:endParaRP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solidFill>
                  <a:srgbClr val="7F7F7F"/>
                </a:solidFill>
              </a:rPr>
              <a:t>Page </a:t>
            </a:r>
            <a:fld id="{7873E190-40CF-412D-9604-1EFCEB1508B2}" type="slidenum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 dirty="0">
              <a:solidFill>
                <a:srgbClr val="7F7F7F"/>
              </a:solidFill>
            </a:endParaRPr>
          </a:p>
        </p:txBody>
      </p:sp>
      <p:grpSp>
        <p:nvGrpSpPr>
          <p:cNvPr id="88" name="Group 7"/>
          <p:cNvGrpSpPr>
            <a:grpSpLocks/>
          </p:cNvGrpSpPr>
          <p:nvPr/>
        </p:nvGrpSpPr>
        <p:grpSpPr bwMode="auto">
          <a:xfrm>
            <a:off x="7722394" y="6498640"/>
            <a:ext cx="921544" cy="252408"/>
            <a:chOff x="1005" y="1644"/>
            <a:chExt cx="3749" cy="1030"/>
          </a:xfrm>
        </p:grpSpPr>
        <p:sp>
          <p:nvSpPr>
            <p:cNvPr id="89" name="Freeform 8"/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0" name="Freeform 9"/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359 w 501"/>
                <a:gd name="T1" fmla="*/ 313 h 429"/>
                <a:gd name="T2" fmla="*/ 339 w 501"/>
                <a:gd name="T3" fmla="*/ 287 h 429"/>
                <a:gd name="T4" fmla="*/ 331 w 501"/>
                <a:gd name="T5" fmla="*/ 277 h 429"/>
                <a:gd name="T6" fmla="*/ 288 w 501"/>
                <a:gd name="T7" fmla="*/ 257 h 429"/>
                <a:gd name="T8" fmla="*/ 232 w 501"/>
                <a:gd name="T9" fmla="*/ 313 h 429"/>
                <a:gd name="T10" fmla="*/ 288 w 501"/>
                <a:gd name="T11" fmla="*/ 368 h 429"/>
                <a:gd name="T12" fmla="*/ 331 w 501"/>
                <a:gd name="T13" fmla="*/ 348 h 429"/>
                <a:gd name="T14" fmla="*/ 339 w 501"/>
                <a:gd name="T15" fmla="*/ 338 h 429"/>
                <a:gd name="T16" fmla="*/ 359 w 501"/>
                <a:gd name="T17" fmla="*/ 313 h 429"/>
                <a:gd name="T18" fmla="*/ 162 w 501"/>
                <a:gd name="T19" fmla="*/ 312 h 429"/>
                <a:gd name="T20" fmla="*/ 288 w 501"/>
                <a:gd name="T21" fmla="*/ 188 h 429"/>
                <a:gd name="T22" fmla="*/ 384 w 501"/>
                <a:gd name="T23" fmla="*/ 232 h 429"/>
                <a:gd name="T24" fmla="*/ 385 w 501"/>
                <a:gd name="T25" fmla="*/ 234 h 429"/>
                <a:gd name="T26" fmla="*/ 387 w 501"/>
                <a:gd name="T27" fmla="*/ 233 h 429"/>
                <a:gd name="T28" fmla="*/ 250 w 501"/>
                <a:gd name="T29" fmla="*/ 0 h 429"/>
                <a:gd name="T30" fmla="*/ 0 w 501"/>
                <a:gd name="T31" fmla="*/ 429 h 429"/>
                <a:gd name="T32" fmla="*/ 244 w 501"/>
                <a:gd name="T33" fmla="*/ 429 h 429"/>
                <a:gd name="T34" fmla="*/ 245 w 501"/>
                <a:gd name="T35" fmla="*/ 428 h 429"/>
                <a:gd name="T36" fmla="*/ 220 w 501"/>
                <a:gd name="T37" fmla="*/ 417 h 429"/>
                <a:gd name="T38" fmla="*/ 162 w 501"/>
                <a:gd name="T39" fmla="*/ 312 h 429"/>
                <a:gd name="T40" fmla="*/ 496 w 501"/>
                <a:gd name="T41" fmla="*/ 427 h 429"/>
                <a:gd name="T42" fmla="*/ 470 w 501"/>
                <a:gd name="T43" fmla="*/ 420 h 429"/>
                <a:gd name="T44" fmla="*/ 405 w 501"/>
                <a:gd name="T45" fmla="*/ 367 h 429"/>
                <a:gd name="T46" fmla="*/ 380 w 501"/>
                <a:gd name="T47" fmla="*/ 398 h 429"/>
                <a:gd name="T48" fmla="*/ 333 w 501"/>
                <a:gd name="T49" fmla="*/ 428 h 429"/>
                <a:gd name="T50" fmla="*/ 333 w 501"/>
                <a:gd name="T51" fmla="*/ 429 h 429"/>
                <a:gd name="T52" fmla="*/ 501 w 501"/>
                <a:gd name="T53" fmla="*/ 429 h 429"/>
                <a:gd name="T54" fmla="*/ 501 w 501"/>
                <a:gd name="T55" fmla="*/ 428 h 429"/>
                <a:gd name="T56" fmla="*/ 496 w 501"/>
                <a:gd name="T57" fmla="*/ 427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1" name="Freeform 10"/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171 w 937"/>
                <a:gd name="T1" fmla="*/ 136 h 326"/>
                <a:gd name="T2" fmla="*/ 78 w 937"/>
                <a:gd name="T3" fmla="*/ 89 h 326"/>
                <a:gd name="T4" fmla="*/ 125 w 937"/>
                <a:gd name="T5" fmla="*/ 53 h 326"/>
                <a:gd name="T6" fmla="*/ 186 w 937"/>
                <a:gd name="T7" fmla="*/ 100 h 326"/>
                <a:gd name="T8" fmla="*/ 253 w 937"/>
                <a:gd name="T9" fmla="*/ 100 h 326"/>
                <a:gd name="T10" fmla="*/ 128 w 937"/>
                <a:gd name="T11" fmla="*/ 0 h 326"/>
                <a:gd name="T12" fmla="*/ 12 w 937"/>
                <a:gd name="T13" fmla="*/ 94 h 326"/>
                <a:gd name="T14" fmla="*/ 104 w 937"/>
                <a:gd name="T15" fmla="*/ 183 h 326"/>
                <a:gd name="T16" fmla="*/ 197 w 937"/>
                <a:gd name="T17" fmla="*/ 234 h 326"/>
                <a:gd name="T18" fmla="*/ 136 w 937"/>
                <a:gd name="T19" fmla="*/ 273 h 326"/>
                <a:gd name="T20" fmla="*/ 67 w 937"/>
                <a:gd name="T21" fmla="*/ 215 h 326"/>
                <a:gd name="T22" fmla="*/ 1 w 937"/>
                <a:gd name="T23" fmla="*/ 215 h 326"/>
                <a:gd name="T24" fmla="*/ 134 w 937"/>
                <a:gd name="T25" fmla="*/ 326 h 326"/>
                <a:gd name="T26" fmla="*/ 263 w 937"/>
                <a:gd name="T27" fmla="*/ 226 h 326"/>
                <a:gd name="T28" fmla="*/ 171 w 937"/>
                <a:gd name="T29" fmla="*/ 136 h 326"/>
                <a:gd name="T30" fmla="*/ 541 w 937"/>
                <a:gd name="T31" fmla="*/ 121 h 326"/>
                <a:gd name="T32" fmla="*/ 541 w 937"/>
                <a:gd name="T33" fmla="*/ 121 h 326"/>
                <a:gd name="T34" fmla="*/ 473 w 937"/>
                <a:gd name="T35" fmla="*/ 87 h 326"/>
                <a:gd name="T36" fmla="*/ 374 w 937"/>
                <a:gd name="T37" fmla="*/ 204 h 326"/>
                <a:gd name="T38" fmla="*/ 475 w 937"/>
                <a:gd name="T39" fmla="*/ 325 h 326"/>
                <a:gd name="T40" fmla="*/ 543 w 937"/>
                <a:gd name="T41" fmla="*/ 290 h 326"/>
                <a:gd name="T42" fmla="*/ 544 w 937"/>
                <a:gd name="T43" fmla="*/ 290 h 326"/>
                <a:gd name="T44" fmla="*/ 544 w 937"/>
                <a:gd name="T45" fmla="*/ 319 h 326"/>
                <a:gd name="T46" fmla="*/ 603 w 937"/>
                <a:gd name="T47" fmla="*/ 319 h 326"/>
                <a:gd name="T48" fmla="*/ 603 w 937"/>
                <a:gd name="T49" fmla="*/ 8 h 326"/>
                <a:gd name="T50" fmla="*/ 541 w 937"/>
                <a:gd name="T51" fmla="*/ 8 h 326"/>
                <a:gd name="T52" fmla="*/ 541 w 937"/>
                <a:gd name="T53" fmla="*/ 121 h 326"/>
                <a:gd name="T54" fmla="*/ 490 w 937"/>
                <a:gd name="T55" fmla="*/ 278 h 326"/>
                <a:gd name="T56" fmla="*/ 436 w 937"/>
                <a:gd name="T57" fmla="*/ 206 h 326"/>
                <a:gd name="T58" fmla="*/ 490 w 937"/>
                <a:gd name="T59" fmla="*/ 134 h 326"/>
                <a:gd name="T60" fmla="*/ 543 w 937"/>
                <a:gd name="T61" fmla="*/ 205 h 326"/>
                <a:gd name="T62" fmla="*/ 490 w 937"/>
                <a:gd name="T63" fmla="*/ 278 h 326"/>
                <a:gd name="T64" fmla="*/ 741 w 937"/>
                <a:gd name="T65" fmla="*/ 87 h 326"/>
                <a:gd name="T66" fmla="*/ 626 w 937"/>
                <a:gd name="T67" fmla="*/ 206 h 326"/>
                <a:gd name="T68" fmla="*/ 741 w 937"/>
                <a:gd name="T69" fmla="*/ 325 h 326"/>
                <a:gd name="T70" fmla="*/ 846 w 937"/>
                <a:gd name="T71" fmla="*/ 249 h 326"/>
                <a:gd name="T72" fmla="*/ 792 w 937"/>
                <a:gd name="T73" fmla="*/ 249 h 326"/>
                <a:gd name="T74" fmla="*/ 743 w 937"/>
                <a:gd name="T75" fmla="*/ 278 h 326"/>
                <a:gd name="T76" fmla="*/ 687 w 937"/>
                <a:gd name="T77" fmla="*/ 221 h 326"/>
                <a:gd name="T78" fmla="*/ 850 w 937"/>
                <a:gd name="T79" fmla="*/ 221 h 326"/>
                <a:gd name="T80" fmla="*/ 741 w 937"/>
                <a:gd name="T81" fmla="*/ 87 h 326"/>
                <a:gd name="T82" fmla="*/ 687 w 937"/>
                <a:gd name="T83" fmla="*/ 182 h 326"/>
                <a:gd name="T84" fmla="*/ 739 w 937"/>
                <a:gd name="T85" fmla="*/ 134 h 326"/>
                <a:gd name="T86" fmla="*/ 788 w 937"/>
                <a:gd name="T87" fmla="*/ 182 h 326"/>
                <a:gd name="T88" fmla="*/ 687 w 937"/>
                <a:gd name="T89" fmla="*/ 182 h 326"/>
                <a:gd name="T90" fmla="*/ 875 w 937"/>
                <a:gd name="T91" fmla="*/ 319 h 326"/>
                <a:gd name="T92" fmla="*/ 937 w 937"/>
                <a:gd name="T93" fmla="*/ 319 h 326"/>
                <a:gd name="T94" fmla="*/ 937 w 937"/>
                <a:gd name="T95" fmla="*/ 8 h 326"/>
                <a:gd name="T96" fmla="*/ 875 w 937"/>
                <a:gd name="T97" fmla="*/ 8 h 326"/>
                <a:gd name="T98" fmla="*/ 875 w 937"/>
                <a:gd name="T99" fmla="*/ 319 h 326"/>
                <a:gd name="T100" fmla="*/ 286 w 937"/>
                <a:gd name="T101" fmla="*/ 319 h 326"/>
                <a:gd name="T102" fmla="*/ 348 w 937"/>
                <a:gd name="T103" fmla="*/ 319 h 326"/>
                <a:gd name="T104" fmla="*/ 348 w 937"/>
                <a:gd name="T105" fmla="*/ 93 h 326"/>
                <a:gd name="T106" fmla="*/ 286 w 937"/>
                <a:gd name="T107" fmla="*/ 93 h 326"/>
                <a:gd name="T108" fmla="*/ 286 w 937"/>
                <a:gd name="T109" fmla="*/ 319 h 326"/>
                <a:gd name="T110" fmla="*/ 286 w 937"/>
                <a:gd name="T111" fmla="*/ 59 h 326"/>
                <a:gd name="T112" fmla="*/ 348 w 937"/>
                <a:gd name="T113" fmla="*/ 59 h 326"/>
                <a:gd name="T114" fmla="*/ 348 w 937"/>
                <a:gd name="T115" fmla="*/ 8 h 326"/>
                <a:gd name="T116" fmla="*/ 286 w 937"/>
                <a:gd name="T117" fmla="*/ 8 h 326"/>
                <a:gd name="T118" fmla="*/ 286 w 937"/>
                <a:gd name="T119" fmla="*/ 5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</p:grpSp>
      <p:cxnSp>
        <p:nvCxnSpPr>
          <p:cNvPr id="49" name="Straight Connector 48"/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SIPCMContentMarking" descr="{&quot;HashCode&quot;:238713050,&quot;Placement&quot;:&quot;Footer&quot;,&quot;Top&quot;:521.6203,&quot;Left&quot;:333.911743,&quot;SlideWidth&quot;:720,&quot;SlideHeight&quot;:540}">
            <a:extLst>
              <a:ext uri="{FF2B5EF4-FFF2-40B4-BE49-F238E27FC236}">
                <a16:creationId xmlns:a16="http://schemas.microsoft.com/office/drawing/2014/main" id="{F4A55A09-6EB7-44B7-A3B2-17F745536A16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21884829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88">
            <a:extLst>
              <a:ext uri="{FF2B5EF4-FFF2-40B4-BE49-F238E27FC236}">
                <a16:creationId xmlns:a16="http://schemas.microsoft.com/office/drawing/2014/main" id="{D263AD4F-587B-4867-A05C-09F06C48190F}"/>
              </a:ext>
            </a:extLst>
          </p:cNvPr>
          <p:cNvGrpSpPr>
            <a:grpSpLocks/>
          </p:cNvGrpSpPr>
          <p:nvPr/>
        </p:nvGrpSpPr>
        <p:grpSpPr bwMode="auto">
          <a:xfrm>
            <a:off x="649288" y="1770063"/>
            <a:ext cx="7991475" cy="4041775"/>
            <a:chOff x="650875" y="1906524"/>
            <a:chExt cx="7991475" cy="4042232"/>
          </a:xfrm>
        </p:grpSpPr>
        <p:sp>
          <p:nvSpPr>
            <p:cNvPr id="11" name="Rechteck 3">
              <a:extLst>
                <a:ext uri="{FF2B5EF4-FFF2-40B4-BE49-F238E27FC236}">
                  <a16:creationId xmlns:a16="http://schemas.microsoft.com/office/drawing/2014/main" id="{E3A3CD7D-4034-4CC9-B980-6BEA5891A10C}"/>
                </a:ext>
              </a:extLst>
            </p:cNvPr>
            <p:cNvSpPr/>
            <p:nvPr/>
          </p:nvSpPr>
          <p:spPr>
            <a:xfrm>
              <a:off x="650875" y="1906524"/>
              <a:ext cx="3889375" cy="388981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marL="190500" lvl="0" indent="-190500" fontAlgn="base">
                <a:lnSpc>
                  <a:spcPct val="150000"/>
                </a:lnSpc>
                <a:spcBef>
                  <a:spcPct val="20000"/>
                </a:spcBef>
                <a:spcAft>
                  <a:spcPct val="10000"/>
                </a:spcAft>
                <a:buClr>
                  <a:schemeClr val="folHlink"/>
                </a:buClr>
              </a:pPr>
              <a:r>
                <a:rPr lang="en-GB" altLang="de-DE" sz="1400" b="1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NUTZEN UND VORTEILE</a:t>
              </a:r>
            </a:p>
          </p:txBody>
        </p:sp>
        <p:sp>
          <p:nvSpPr>
            <p:cNvPr id="12" name="Rechteck 4">
              <a:extLst>
                <a:ext uri="{FF2B5EF4-FFF2-40B4-BE49-F238E27FC236}">
                  <a16:creationId xmlns:a16="http://schemas.microsoft.com/office/drawing/2014/main" id="{088B958E-4C24-4DC0-AE0B-A8C3F6A30311}"/>
                </a:ext>
              </a:extLst>
            </p:cNvPr>
            <p:cNvSpPr>
              <a:spLocks/>
            </p:cNvSpPr>
            <p:nvPr/>
          </p:nvSpPr>
          <p:spPr>
            <a:xfrm>
              <a:off x="650875" y="2295505"/>
              <a:ext cx="3889375" cy="365325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/>
            <a:p>
              <a:pPr marL="342900" indent="-342900">
                <a:spcBef>
                  <a:spcPct val="20000"/>
                </a:spcBef>
                <a:buClr>
                  <a:srgbClr val="E64B00"/>
                </a:buClr>
                <a:buFont typeface="Wingdings" charset="2"/>
                <a:buChar char="§"/>
                <a:defRPr/>
              </a:pPr>
              <a:endParaRPr lang="en-US" altLang="fr-FR" sz="1200" dirty="0">
                <a:solidFill>
                  <a:srgbClr val="000000"/>
                </a:solidFill>
              </a:endParaRPr>
            </a:p>
          </p:txBody>
        </p:sp>
        <p:sp>
          <p:nvSpPr>
            <p:cNvPr id="14" name="Rechteck 11">
              <a:extLst>
                <a:ext uri="{FF2B5EF4-FFF2-40B4-BE49-F238E27FC236}">
                  <a16:creationId xmlns:a16="http://schemas.microsoft.com/office/drawing/2014/main" id="{FF23687B-3FEA-4BD0-9B9A-16509C91493D}"/>
                </a:ext>
              </a:extLst>
            </p:cNvPr>
            <p:cNvSpPr/>
            <p:nvPr/>
          </p:nvSpPr>
          <p:spPr>
            <a:xfrm>
              <a:off x="4752975" y="1906524"/>
              <a:ext cx="3889375" cy="388981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marL="190500" indent="-190500">
                <a:spcBef>
                  <a:spcPts val="300"/>
                </a:spcBef>
                <a:buClr>
                  <a:srgbClr val="E64B00"/>
                </a:buClr>
                <a:defRPr/>
              </a:pPr>
              <a:r>
                <a:rPr lang="de-CH" altLang="de-DE" sz="1400" b="1" noProof="1">
                  <a:solidFill>
                    <a:srgbClr val="FFFFFF"/>
                  </a:solidFill>
                  <a:latin typeface="Arial" charset="0"/>
                </a:rPr>
                <a:t>BESCHREIBUNG </a:t>
              </a:r>
              <a:r>
                <a:rPr lang="de-CH" altLang="de-DE" sz="1400" b="1" noProof="1">
                  <a:solidFill>
                    <a:srgbClr val="FFFFFF"/>
                  </a:solidFill>
                  <a:cs typeface="Arial" charset="0"/>
                </a:rPr>
                <a:t> </a:t>
              </a:r>
              <a:endParaRPr lang="en-GB" altLang="de-DE" sz="1400" dirty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5" name="Rechteck 12">
              <a:extLst>
                <a:ext uri="{FF2B5EF4-FFF2-40B4-BE49-F238E27FC236}">
                  <a16:creationId xmlns:a16="http://schemas.microsoft.com/office/drawing/2014/main" id="{F8451FFD-13CF-4A18-9269-3002962CB759}"/>
                </a:ext>
              </a:extLst>
            </p:cNvPr>
            <p:cNvSpPr>
              <a:spLocks/>
            </p:cNvSpPr>
            <p:nvPr/>
          </p:nvSpPr>
          <p:spPr>
            <a:xfrm>
              <a:off x="4752975" y="2295505"/>
              <a:ext cx="3889375" cy="365325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>
              <a:lvl1pPr marL="3429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E64B00"/>
                </a:buClr>
                <a:buFont typeface="Wingdings" panose="05000000000000000000" pitchFamily="2" charset="2"/>
                <a:buChar char="§"/>
                <a:defRPr/>
              </a:pPr>
              <a:endParaRPr lang="en-US" altLang="zh-CN" sz="1200">
                <a:solidFill>
                  <a:srgbClr val="000000"/>
                </a:solidFill>
                <a:ea typeface="SimSun" panose="02010600030101010101" pitchFamily="2" charset="-122"/>
              </a:endParaRPr>
            </a:p>
          </p:txBody>
        </p:sp>
      </p:grpSp>
      <p:graphicFrame>
        <p:nvGraphicFramePr>
          <p:cNvPr id="26" name="Objekt 25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3" name="think-cell Folie" r:id="rId4" imgW="360" imgH="360" progId="">
                  <p:embed/>
                </p:oleObj>
              </mc:Choice>
              <mc:Fallback>
                <p:oleObj name="think-cell Folie" r:id="rId4" imgW="360" imgH="360" progId="">
                  <p:embed/>
                  <p:pic>
                    <p:nvPicPr>
                      <p:cNvPr id="26" name="Objekt 2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923330"/>
          </a:xfrm>
        </p:spPr>
        <p:txBody>
          <a:bodyPr/>
          <a:lstStyle/>
          <a:p>
            <a:r>
              <a:rPr lang="de-DE" noProof="1"/>
              <a:t>Sichern Sie die Produktqualität, indem Sie den Staub von den Kappen entfernen</a:t>
            </a:r>
            <a:endParaRPr lang="es-ES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49288" y="1491418"/>
            <a:ext cx="7997825" cy="276999"/>
          </a:xfrm>
        </p:spPr>
        <p:txBody>
          <a:bodyPr vert="horz" lIns="0" tIns="0" rIns="0" bIns="0" rtlCol="0">
            <a:spAutoFit/>
          </a:bodyPr>
          <a:lstStyle/>
          <a:p>
            <a:r>
              <a:rPr lang="fr-FR" noProof="1"/>
              <a:t>Kappen-Entstaubungsgerät</a:t>
            </a:r>
          </a:p>
        </p:txBody>
      </p:sp>
      <p:sp>
        <p:nvSpPr>
          <p:cNvPr id="6" name="BainBulletsConfiguration" hidden="1"/>
          <p:cNvSpPr txBox="1"/>
          <p:nvPr/>
        </p:nvSpPr>
        <p:spPr>
          <a:xfrm>
            <a:off x="12700" y="12700"/>
            <a:ext cx="65" cy="153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4159A1C1-3134-4A3E-87A8-76ED53AE67C3}"/>
              </a:ext>
            </a:extLst>
          </p:cNvPr>
          <p:cNvSpPr txBox="1">
            <a:spLocks/>
          </p:cNvSpPr>
          <p:nvPr/>
        </p:nvSpPr>
        <p:spPr>
          <a:xfrm>
            <a:off x="651885" y="5892978"/>
            <a:ext cx="7972425" cy="418576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0"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Nutzen: </a:t>
            </a:r>
            <a:r>
              <a:rPr lang="en-GB" altLang="fr-FR" sz="800" dirty="0" err="1">
                <a:solidFill>
                  <a:srgbClr val="000000"/>
                </a:solidFill>
              </a:rPr>
              <a:t>Produktqualität</a:t>
            </a:r>
            <a:endParaRPr kumimoji="0" lang="en-US" sz="800" b="0" i="0" u="none" strike="noStrike" kern="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lvl="0"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Ausstattung: </a:t>
            </a:r>
            <a:r>
              <a:rPr lang="de-DE" sz="800" kern="0" dirty="0">
                <a:solidFill>
                  <a:srgbClr val="000000"/>
                </a:solidFill>
              </a:rPr>
              <a:t>GEBO </a:t>
            </a:r>
            <a:r>
              <a:rPr lang="de-DE" sz="800" kern="0" dirty="0" err="1">
                <a:solidFill>
                  <a:srgbClr val="000000"/>
                </a:solidFill>
              </a:rPr>
              <a:t>Aidlin</a:t>
            </a:r>
            <a:r>
              <a:rPr lang="de-DE" sz="800" kern="0" dirty="0">
                <a:solidFill>
                  <a:srgbClr val="000000"/>
                </a:solidFill>
              </a:rPr>
              <a:t> und GEBO OPTIFEED (einschließlich Wettbewerbsausrüstung)</a:t>
            </a:r>
            <a:endParaRPr lang="fr-FR" sz="800" kern="0" dirty="0">
              <a:solidFill>
                <a:srgbClr val="000000"/>
              </a:solidFill>
            </a:endParaRPr>
          </a:p>
          <a:p>
            <a:pPr lvl="0"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Katalog-Code: CAP001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8AFB7EA-0F98-4A36-BB23-40B03617BB0C}"/>
              </a:ext>
            </a:extLst>
          </p:cNvPr>
          <p:cNvSpPr/>
          <p:nvPr/>
        </p:nvSpPr>
        <p:spPr>
          <a:xfrm>
            <a:off x="642938" y="2192005"/>
            <a:ext cx="3895725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pPr>
            <a:r>
              <a:rPr lang="de-DE" altLang="fr-FR" sz="1200" b="1" dirty="0"/>
              <a:t>Produktqualität</a:t>
            </a:r>
          </a:p>
          <a:p>
            <a:pPr>
              <a:buClr>
                <a:schemeClr val="accent4"/>
              </a:buClr>
              <a:defRPr/>
            </a:pPr>
            <a:r>
              <a:rPr lang="de-DE" altLang="fr-FR" sz="1200" dirty="0"/>
              <a:t>Erhöhen Sie die Sauberkeit der Kappen</a:t>
            </a:r>
          </a:p>
          <a:p>
            <a:pPr marL="1714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pPr>
            <a:endParaRPr lang="de-DE" altLang="fr-FR" sz="1200" dirty="0"/>
          </a:p>
          <a:p>
            <a:pPr marL="1714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pPr>
            <a:r>
              <a:rPr lang="de-DE" altLang="fr-FR" sz="1200" b="1" dirty="0"/>
              <a:t>Sicherheit &amp; Ergonomie</a:t>
            </a:r>
          </a:p>
          <a:p>
            <a:pPr>
              <a:buClr>
                <a:schemeClr val="accent4"/>
              </a:buClr>
              <a:defRPr/>
            </a:pPr>
            <a:r>
              <a:rPr lang="de-DE" altLang="fr-FR" sz="1200" dirty="0"/>
              <a:t>Geringer Wartungsbedarf</a:t>
            </a:r>
          </a:p>
          <a:p>
            <a:pPr>
              <a:buClr>
                <a:schemeClr val="accent4"/>
              </a:buClr>
              <a:defRPr/>
            </a:pPr>
            <a:r>
              <a:rPr lang="de-DE" altLang="fr-FR" sz="1200" dirty="0"/>
              <a:t>Reinigungszeiten verkürzen</a:t>
            </a:r>
          </a:p>
          <a:p>
            <a:pPr marL="1714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pPr>
            <a:endParaRPr lang="de-DE" altLang="fr-FR" sz="1200" dirty="0"/>
          </a:p>
          <a:p>
            <a:pPr marL="1714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pPr>
            <a:r>
              <a:rPr lang="de-DE" altLang="fr-FR" sz="1200" b="1" dirty="0"/>
              <a:t>Flexibilität</a:t>
            </a:r>
          </a:p>
          <a:p>
            <a:pPr>
              <a:buClr>
                <a:schemeClr val="accent4"/>
              </a:buClr>
              <a:defRPr/>
            </a:pPr>
            <a:r>
              <a:rPr lang="de-DE" altLang="fr-FR" sz="1200" dirty="0"/>
              <a:t>Anwendbar für alle Arten von Kunststoffkappen</a:t>
            </a:r>
          </a:p>
          <a:p>
            <a:pPr>
              <a:buClr>
                <a:schemeClr val="accent4"/>
              </a:buClr>
              <a:defRPr/>
            </a:pPr>
            <a:r>
              <a:rPr lang="de-DE" altLang="fr-FR" sz="1200" dirty="0"/>
              <a:t>Möglichkeit zum Stoppen der Linie im Falle eines Stopps der Kappenentstaubung (optional)</a:t>
            </a:r>
            <a:endParaRPr lang="en-GB" altLang="fr-FR" sz="1200" b="1" dirty="0"/>
          </a:p>
        </p:txBody>
      </p:sp>
      <p:sp>
        <p:nvSpPr>
          <p:cNvPr id="21" name="Rectangle 15">
            <a:extLst>
              <a:ext uri="{FF2B5EF4-FFF2-40B4-BE49-F238E27FC236}">
                <a16:creationId xmlns:a16="http://schemas.microsoft.com/office/drawing/2014/main" id="{187A8EA3-33F8-41FE-B517-3DE96266BA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0810" y="2172551"/>
            <a:ext cx="3873500" cy="2013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2563" indent="-1825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de-DE" sz="1100" dirty="0">
                <a:solidFill>
                  <a:srgbClr val="000000"/>
                </a:solidFill>
              </a:rPr>
              <a:t>Ionisierte Druckluft, die in einer Behandlungsbox, die an ein Vakuumgerät angeschlossen ist, auf beide Seiten der Kappe gesprüht wird.</a:t>
            </a:r>
          </a:p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de-DE" sz="1100" dirty="0">
                <a:solidFill>
                  <a:srgbClr val="000000"/>
                </a:solidFill>
              </a:rPr>
              <a:t>Die Behandlungsbox wird auf der Kappenrutsche installiert; Technikbox bleibt auf dem Boden oder auf dem Füller.</a:t>
            </a:r>
          </a:p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de-DE" sz="1100" dirty="0">
                <a:solidFill>
                  <a:srgbClr val="000000"/>
                </a:solidFill>
              </a:rPr>
              <a:t>Druckluftfilterung mit 0,01 Mikron, ionisierter Luftgenerator und Vakuumsystem in einer Edelstahlbox (Technikbox)</a:t>
            </a:r>
            <a:endParaRPr lang="fr-FR" sz="1100" dirty="0">
              <a:solidFill>
                <a:srgbClr val="000000"/>
              </a:solidFill>
            </a:endParaRPr>
          </a:p>
          <a:p>
            <a:pPr>
              <a:spcBef>
                <a:spcPct val="45000"/>
              </a:spcBef>
              <a:buClr>
                <a:schemeClr val="accent4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fr-FR" altLang="fr-FR" sz="1100" dirty="0">
              <a:solidFill>
                <a:srgbClr val="000000"/>
              </a:solidFill>
            </a:endParaRPr>
          </a:p>
        </p:txBody>
      </p:sp>
      <p:pic>
        <p:nvPicPr>
          <p:cNvPr id="16" name="Picture 14" descr="https://www.options-upgrades.sidel.com/sites/default/files/ousheet/CAP001-After.png">
            <a:extLst>
              <a:ext uri="{FF2B5EF4-FFF2-40B4-BE49-F238E27FC236}">
                <a16:creationId xmlns:a16="http://schemas.microsoft.com/office/drawing/2014/main" id="{F732AFBD-3C5F-4095-ADD7-85CBE81850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7410" y="4180497"/>
            <a:ext cx="1871300" cy="1582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1712866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3"/>
  <p:tag name="ARTICULATE_PROJECT_OPEN" val="0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NewSidel_Template_4x3_v10_FINAL.potx" id="{6B388DF2-1B4D-4AB9-B9B5-FAFCF51DED0E}" vid="{83DBA8D9-CEC6-4E0F-89EE-7CD510D47F2C}"/>
    </a:ext>
  </a:extLst>
</a:theme>
</file>

<file path=ppt/theme/theme2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EN-modele</Template>
  <TotalTime>3004</TotalTime>
  <Words>126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SimSun</vt:lpstr>
      <vt:lpstr>Arial</vt:lpstr>
      <vt:lpstr>Wingdings</vt:lpstr>
      <vt:lpstr>1_NewSidel_Template_4x3_with add layouts</vt:lpstr>
      <vt:lpstr>think-cell Folie</vt:lpstr>
      <vt:lpstr>Sichern Sie die Produktqualität, indem Sie den Staub von den Kappen entfernen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an example  of a presentation title</dc:title>
  <dc:creator>FERROZZI, MARCELLO</dc:creator>
  <cp:lastModifiedBy>Sorega, Dan</cp:lastModifiedBy>
  <cp:revision>80</cp:revision>
  <dcterms:created xsi:type="dcterms:W3CDTF">2018-02-10T17:04:39Z</dcterms:created>
  <dcterms:modified xsi:type="dcterms:W3CDTF">2021-06-08T07:17:11Z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1F47552F-2D7C-4099-8EF3-419AFDBA81FA</vt:lpwstr>
  </property>
  <property fmtid="{D5CDD505-2E9C-101B-9397-08002B2CF9AE}" pid="3" name="ArticulatePath">
    <vt:lpwstr>Sidel_Template_4x3_opt</vt:lpwstr>
  </property>
  <property fmtid="{D5CDD505-2E9C-101B-9397-08002B2CF9AE}" pid="4" name="MSIP_Label_e35bb0a3-90cf-41a8-939e-500b35438edf_Enabled">
    <vt:lpwstr>True</vt:lpwstr>
  </property>
  <property fmtid="{D5CDD505-2E9C-101B-9397-08002B2CF9AE}" pid="5" name="MSIP_Label_e35bb0a3-90cf-41a8-939e-500b35438edf_SiteId">
    <vt:lpwstr>2390cbd1-e663-4321-bc93-ba298637ce52</vt:lpwstr>
  </property>
  <property fmtid="{D5CDD505-2E9C-101B-9397-08002B2CF9AE}" pid="6" name="MSIP_Label_e35bb0a3-90cf-41a8-939e-500b35438edf_Owner">
    <vt:lpwstr>107200@sidel.com</vt:lpwstr>
  </property>
  <property fmtid="{D5CDD505-2E9C-101B-9397-08002B2CF9AE}" pid="7" name="MSIP_Label_e35bb0a3-90cf-41a8-939e-500b35438edf_SetDate">
    <vt:lpwstr>2017-09-26T14:43:53.5499116+02:00</vt:lpwstr>
  </property>
  <property fmtid="{D5CDD505-2E9C-101B-9397-08002B2CF9AE}" pid="8" name="MSIP_Label_e35bb0a3-90cf-41a8-939e-500b35438edf_Name">
    <vt:lpwstr>Sidel-Confidential</vt:lpwstr>
  </property>
  <property fmtid="{D5CDD505-2E9C-101B-9397-08002B2CF9AE}" pid="9" name="MSIP_Label_e35bb0a3-90cf-41a8-939e-500b35438edf_Application">
    <vt:lpwstr>Microsoft Azure Information Protection</vt:lpwstr>
  </property>
  <property fmtid="{D5CDD505-2E9C-101B-9397-08002B2CF9AE}" pid="10" name="MSIP_Label_e35bb0a3-90cf-41a8-939e-500b35438edf_Extended_MSFT_Method">
    <vt:lpwstr>Automatic</vt:lpwstr>
  </property>
  <property fmtid="{D5CDD505-2E9C-101B-9397-08002B2CF9AE}" pid="11" name="MSIP_Label_94480757-a570-4f64-84e7-c5b3ffe9d573_Enabled">
    <vt:lpwstr>true</vt:lpwstr>
  </property>
  <property fmtid="{D5CDD505-2E9C-101B-9397-08002B2CF9AE}" pid="12" name="MSIP_Label_94480757-a570-4f64-84e7-c5b3ffe9d573_SetDate">
    <vt:lpwstr>2021-06-08T07:17:11Z</vt:lpwstr>
  </property>
  <property fmtid="{D5CDD505-2E9C-101B-9397-08002B2CF9AE}" pid="13" name="MSIP_Label_94480757-a570-4f64-84e7-c5b3ffe9d573_Method">
    <vt:lpwstr>Standard</vt:lpwstr>
  </property>
  <property fmtid="{D5CDD505-2E9C-101B-9397-08002B2CF9AE}" pid="14" name="MSIP_Label_94480757-a570-4f64-84e7-c5b3ffe9d573_Name">
    <vt:lpwstr>General</vt:lpwstr>
  </property>
  <property fmtid="{D5CDD505-2E9C-101B-9397-08002B2CF9AE}" pid="15" name="MSIP_Label_94480757-a570-4f64-84e7-c5b3ffe9d573_SiteId">
    <vt:lpwstr>2390cbd1-e663-4321-bc93-ba298637ce52</vt:lpwstr>
  </property>
  <property fmtid="{D5CDD505-2E9C-101B-9397-08002B2CF9AE}" pid="16" name="MSIP_Label_94480757-a570-4f64-84e7-c5b3ffe9d573_ActionId">
    <vt:lpwstr/>
  </property>
  <property fmtid="{D5CDD505-2E9C-101B-9397-08002B2CF9AE}" pid="17" name="MSIP_Label_94480757-a570-4f64-84e7-c5b3ffe9d573_ContentBits">
    <vt:lpwstr>2</vt:lpwstr>
  </property>
</Properties>
</file>