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344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08/06/2021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48051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1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1141338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08 June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F4A55A09-6EB7-44B7-A3B2-17F745536A16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88">
            <a:extLst>
              <a:ext uri="{FF2B5EF4-FFF2-40B4-BE49-F238E27FC236}">
                <a16:creationId xmlns:a16="http://schemas.microsoft.com/office/drawing/2014/main" id="{D263AD4F-587B-4867-A05C-09F06C48190F}"/>
              </a:ext>
            </a:extLst>
          </p:cNvPr>
          <p:cNvGrpSpPr>
            <a:grpSpLocks/>
          </p:cNvGrpSpPr>
          <p:nvPr/>
        </p:nvGrpSpPr>
        <p:grpSpPr bwMode="auto">
          <a:xfrm>
            <a:off x="649288" y="1770063"/>
            <a:ext cx="7991475" cy="4041775"/>
            <a:chOff x="650875" y="1906524"/>
            <a:chExt cx="7991475" cy="4042232"/>
          </a:xfrm>
        </p:grpSpPr>
        <p:sp>
          <p:nvSpPr>
            <p:cNvPr id="11" name="Rechteck 3">
              <a:extLst>
                <a:ext uri="{FF2B5EF4-FFF2-40B4-BE49-F238E27FC236}">
                  <a16:creationId xmlns:a16="http://schemas.microsoft.com/office/drawing/2014/main" id="{E3A3CD7D-4034-4CC9-B980-6BEA5891A10C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en-GB" sz="1400" b="1" dirty="0">
                  <a:solidFill>
                    <a:srgbClr val="FFFFFF"/>
                  </a:solidFill>
                </a:rPr>
                <a:t>VALOR Y VENTAJAS</a:t>
              </a:r>
              <a:endParaRPr lang="es-ES" sz="1400" b="1" dirty="0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" name="Rechteck 4">
              <a:extLst>
                <a:ext uri="{FF2B5EF4-FFF2-40B4-BE49-F238E27FC236}">
                  <a16:creationId xmlns:a16="http://schemas.microsoft.com/office/drawing/2014/main" id="{088B958E-4C24-4DC0-AE0B-A8C3F6A30311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hteck 11">
              <a:extLst>
                <a:ext uri="{FF2B5EF4-FFF2-40B4-BE49-F238E27FC236}">
                  <a16:creationId xmlns:a16="http://schemas.microsoft.com/office/drawing/2014/main" id="{FF23687B-3FEA-4BD0-9B9A-16509C91493D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latin typeface="Arial" charset="0"/>
                </a:rPr>
                <a:t>DESCRIPCIÓN</a:t>
              </a: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Rechteck 12">
              <a:extLst>
                <a:ext uri="{FF2B5EF4-FFF2-40B4-BE49-F238E27FC236}">
                  <a16:creationId xmlns:a16="http://schemas.microsoft.com/office/drawing/2014/main" id="{F8451FFD-13CF-4A18-9269-3002962CB759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3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923330"/>
          </a:xfrm>
        </p:spPr>
        <p:txBody>
          <a:bodyPr/>
          <a:lstStyle/>
          <a:p>
            <a:r>
              <a:rPr lang="es-ES" dirty="0"/>
              <a:t>Asegure la calidad del producto quitando el polvo de las tapas</a:t>
            </a:r>
            <a:endParaRPr lang="es-E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5318" y="1468872"/>
            <a:ext cx="7997825" cy="276999"/>
          </a:xfrm>
        </p:spPr>
        <p:txBody>
          <a:bodyPr vert="horz" lIns="0" tIns="0" rIns="0" bIns="0" rtlCol="0">
            <a:spAutoFit/>
          </a:bodyPr>
          <a:lstStyle/>
          <a:p>
            <a:r>
              <a:rPr lang="es-ES" dirty="0"/>
              <a:t>Dispositivo de desempolvado de tapas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1120302-4AEA-4E02-BDB4-7E2ADE9CC71E}"/>
              </a:ext>
            </a:extLst>
          </p:cNvPr>
          <p:cNvSpPr/>
          <p:nvPr/>
        </p:nvSpPr>
        <p:spPr>
          <a:xfrm>
            <a:off x="642938" y="2233613"/>
            <a:ext cx="396240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s-ES" altLang="fr-FR" sz="1200" b="1" dirty="0"/>
              <a:t>Calidad del producto</a:t>
            </a:r>
          </a:p>
          <a:p>
            <a:pPr>
              <a:buClr>
                <a:schemeClr val="accent4"/>
              </a:buClr>
              <a:defRPr/>
            </a:pPr>
            <a:r>
              <a:rPr lang="es-ES" altLang="fr-FR" sz="1200" dirty="0"/>
              <a:t>Incrementa la limpieza de los tapones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endParaRPr lang="es-ES" altLang="fr-FR" sz="1200" dirty="0"/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s-ES" altLang="fr-FR" sz="1200" b="1" dirty="0"/>
              <a:t>Seguridad y ergonomía</a:t>
            </a:r>
          </a:p>
          <a:p>
            <a:pPr>
              <a:buClr>
                <a:schemeClr val="accent4"/>
              </a:buClr>
              <a:defRPr/>
            </a:pPr>
            <a:r>
              <a:rPr lang="es-ES" altLang="fr-FR" sz="1200" dirty="0"/>
              <a:t>Requisito de bajo mantenimiento</a:t>
            </a:r>
          </a:p>
          <a:p>
            <a:pPr>
              <a:buClr>
                <a:schemeClr val="accent4"/>
              </a:buClr>
              <a:defRPr/>
            </a:pPr>
            <a:r>
              <a:rPr lang="es-ES" altLang="fr-FR" sz="1200" dirty="0"/>
              <a:t>Reducir los tiempos de limpieza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endParaRPr lang="es-ES" altLang="fr-FR" sz="1200" dirty="0"/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s-ES" altLang="fr-FR" sz="1200" b="1" dirty="0" err="1"/>
              <a:t>Felxibilidad</a:t>
            </a:r>
            <a:endParaRPr lang="es-ES" altLang="fr-FR" sz="1200" b="1" dirty="0"/>
          </a:p>
          <a:p>
            <a:pPr>
              <a:buClr>
                <a:schemeClr val="accent4"/>
              </a:buClr>
              <a:defRPr/>
            </a:pPr>
            <a:r>
              <a:rPr lang="es-ES" altLang="fr-FR" sz="1200" dirty="0"/>
              <a:t>Aplicable a todo tipo de tapones de plástico.</a:t>
            </a:r>
          </a:p>
          <a:p>
            <a:pPr>
              <a:buClr>
                <a:schemeClr val="accent4"/>
              </a:buClr>
              <a:defRPr/>
            </a:pPr>
            <a:r>
              <a:rPr lang="es-ES" altLang="fr-FR" sz="1200" dirty="0"/>
              <a:t>Posibilidad de detener la línea en caso de que se detenga el desempolvado de la tapa (opcional)</a:t>
            </a:r>
            <a:endParaRPr lang="en-GB" altLang="fr-FR" sz="1200" b="1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FD6F1518-BBFE-45CE-A652-E51900C711DE}"/>
              </a:ext>
            </a:extLst>
          </p:cNvPr>
          <p:cNvSpPr txBox="1">
            <a:spLocks/>
          </p:cNvSpPr>
          <p:nvPr/>
        </p:nvSpPr>
        <p:spPr>
          <a:xfrm>
            <a:off x="642938" y="5874115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Valor: </a:t>
            </a:r>
            <a:r>
              <a:rPr lang="en-US" sz="800" kern="0" dirty="0">
                <a:solidFill>
                  <a:srgbClr val="000000"/>
                </a:solidFill>
              </a:rPr>
              <a:t>C</a:t>
            </a:r>
            <a:r>
              <a:rPr lang="en-GB" altLang="fr-FR" sz="800" dirty="0" err="1">
                <a:solidFill>
                  <a:srgbClr val="000000"/>
                </a:solidFill>
              </a:rPr>
              <a:t>alidad</a:t>
            </a:r>
            <a:r>
              <a:rPr lang="en-GB" altLang="fr-FR" sz="800" dirty="0">
                <a:solidFill>
                  <a:srgbClr val="000000"/>
                </a:solidFill>
              </a:rPr>
              <a:t> del </a:t>
            </a:r>
            <a:r>
              <a:rPr lang="en-GB" altLang="fr-FR" sz="800" dirty="0" err="1">
                <a:solidFill>
                  <a:srgbClr val="000000"/>
                </a:solidFill>
              </a:rPr>
              <a:t>producto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Equipo: </a:t>
            </a:r>
            <a:r>
              <a:rPr lang="es-ES" sz="800" kern="0" dirty="0">
                <a:solidFill>
                  <a:srgbClr val="000000"/>
                </a:solidFill>
              </a:rPr>
              <a:t>GEBO </a:t>
            </a:r>
            <a:r>
              <a:rPr lang="es-ES" sz="800" kern="0" dirty="0" err="1">
                <a:solidFill>
                  <a:srgbClr val="000000"/>
                </a:solidFill>
              </a:rPr>
              <a:t>Aidlin</a:t>
            </a:r>
            <a:r>
              <a:rPr lang="es-ES" sz="800" kern="0" dirty="0">
                <a:solidFill>
                  <a:srgbClr val="000000"/>
                </a:solidFill>
              </a:rPr>
              <a:t> y GEBO OPTIFEED (incluido el equipo de la competencia)</a:t>
            </a:r>
            <a:endParaRPr kumimoji="0" lang="es-E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Código de catálogo: </a:t>
            </a:r>
            <a:r>
              <a:rPr lang="en-US" sz="800" kern="0" dirty="0">
                <a:solidFill>
                  <a:srgbClr val="000000"/>
                </a:solidFill>
                <a:latin typeface="Arial"/>
              </a:rPr>
              <a:t>CAP001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F5BEC12B-3BBF-483B-898B-8951EA496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1863" y="2159000"/>
            <a:ext cx="3873500" cy="2182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s-ES" sz="1100" dirty="0">
                <a:solidFill>
                  <a:srgbClr val="000000"/>
                </a:solidFill>
              </a:rPr>
              <a:t>Aire comprimido ionizado rociado a ambos lados de la tapa en una caja de tratamiento conectada a un dispositivo de vacío.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s-ES" sz="1100" dirty="0">
                <a:solidFill>
                  <a:srgbClr val="000000"/>
                </a:solidFill>
              </a:rPr>
              <a:t>La caja de tratamiento se instala en el conducto de la tapa; La caja técnica se queda en el suelo o en la parte superior del relleno.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es-ES" sz="1100" dirty="0">
                <a:solidFill>
                  <a:srgbClr val="000000"/>
                </a:solidFill>
              </a:rPr>
              <a:t>La filtración de aire comprimido es de 0.01 micrones, generador de aire ionizado y sistema de aspiración encerrados en una caja de acero inoxidable (caja técnica)</a:t>
            </a:r>
            <a:endParaRPr lang="fr-FR" sz="1100" dirty="0">
              <a:solidFill>
                <a:srgbClr val="000000"/>
              </a:solidFill>
            </a:endParaRPr>
          </a:p>
          <a:p>
            <a:pPr>
              <a:spcBef>
                <a:spcPct val="45000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altLang="fr-FR" sz="1100" dirty="0">
              <a:solidFill>
                <a:srgbClr val="000000"/>
              </a:solidFill>
            </a:endParaRPr>
          </a:p>
        </p:txBody>
      </p:sp>
      <p:pic>
        <p:nvPicPr>
          <p:cNvPr id="16" name="Picture 14" descr="https://www.options-upgrades.sidel.com/sites/default/files/ousheet/CAP001-After.png">
            <a:extLst>
              <a:ext uri="{FF2B5EF4-FFF2-40B4-BE49-F238E27FC236}">
                <a16:creationId xmlns:a16="http://schemas.microsoft.com/office/drawing/2014/main" id="{13314436-F78D-4466-8B09-3EF31D7DBC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7362" y="4172060"/>
            <a:ext cx="1897426" cy="1605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568031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3004</TotalTime>
  <Words>176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SimSun</vt:lpstr>
      <vt:lpstr>Arial</vt:lpstr>
      <vt:lpstr>Wingdings</vt:lpstr>
      <vt:lpstr>1_NewSidel_Template_4x3_with add layouts</vt:lpstr>
      <vt:lpstr>think-cell Folie</vt:lpstr>
      <vt:lpstr>Asegure la calidad del producto quitando el polvo de las tapas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79</cp:revision>
  <dcterms:created xsi:type="dcterms:W3CDTF">2018-02-10T17:04:39Z</dcterms:created>
  <dcterms:modified xsi:type="dcterms:W3CDTF">2021-06-08T07:18:07Z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2021-06-08T07:18:07Z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