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08/06/2021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08/06/2021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648051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0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08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F4A55A09-6EB7-44B7-A3B2-17F745536A1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fr-FR" sz="1400" b="1" dirty="0">
                  <a:solidFill>
                    <a:srgbClr val="FFFFFF"/>
                  </a:solidFill>
                </a:rPr>
                <a:t>VALEUR ET AVANTAGES</a:t>
              </a:r>
              <a:endParaRPr lang="fr-F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DESCRIPTION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0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699" y="334800"/>
            <a:ext cx="8356963" cy="923330"/>
          </a:xfrm>
        </p:spPr>
        <p:txBody>
          <a:bodyPr/>
          <a:lstStyle/>
          <a:p>
            <a:r>
              <a:rPr lang="fr-FR" dirty="0"/>
              <a:t>Garantir la qualité du produit en enlevant la poussière des bouchons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70451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fr-FR" dirty="0"/>
              <a:t>Dispositif de dépoussiérage de bouchon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A336F9E3-116E-40D0-AABE-2A2C92A7C7A3}"/>
              </a:ext>
            </a:extLst>
          </p:cNvPr>
          <p:cNvSpPr txBox="1">
            <a:spLocks/>
          </p:cNvSpPr>
          <p:nvPr/>
        </p:nvSpPr>
        <p:spPr>
          <a:xfrm>
            <a:off x="649288" y="5898224"/>
            <a:ext cx="7972425" cy="4312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Valeur : </a:t>
            </a:r>
            <a:r>
              <a:rPr lang="en-GB" altLang="fr-FR" sz="800" dirty="0" err="1">
                <a:solidFill>
                  <a:srgbClr val="000000"/>
                </a:solidFill>
              </a:rPr>
              <a:t>Qualité</a:t>
            </a:r>
            <a:r>
              <a:rPr lang="en-GB" altLang="fr-FR" sz="800" dirty="0">
                <a:solidFill>
                  <a:srgbClr val="000000"/>
                </a:solidFill>
              </a:rPr>
              <a:t> du </a:t>
            </a:r>
            <a:r>
              <a:rPr lang="en-GB" altLang="fr-FR" sz="800" dirty="0" err="1">
                <a:solidFill>
                  <a:srgbClr val="000000"/>
                </a:solidFill>
              </a:rPr>
              <a:t>produit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Équipements : </a:t>
            </a:r>
            <a:r>
              <a:rPr lang="fr-FR" sz="800" kern="0" dirty="0">
                <a:solidFill>
                  <a:srgbClr val="000000"/>
                </a:solidFill>
              </a:rPr>
              <a:t>GEBO </a:t>
            </a:r>
            <a:r>
              <a:rPr lang="fr-FR" sz="800" kern="0" dirty="0" err="1">
                <a:solidFill>
                  <a:srgbClr val="000000"/>
                </a:solidFill>
              </a:rPr>
              <a:t>Aidlin</a:t>
            </a:r>
            <a:r>
              <a:rPr lang="fr-FR" sz="800" kern="0" dirty="0">
                <a:solidFill>
                  <a:srgbClr val="000000"/>
                </a:solidFill>
              </a:rPr>
              <a:t> et GEBO OPTIFEED (y compris les </a:t>
            </a:r>
            <a:r>
              <a:rPr lang="fr-FR" sz="800" kern="0" dirty="0" err="1">
                <a:solidFill>
                  <a:srgbClr val="000000"/>
                </a:solidFill>
              </a:rPr>
              <a:t>equipements</a:t>
            </a:r>
            <a:r>
              <a:rPr lang="fr-FR" sz="800" kern="0" dirty="0">
                <a:solidFill>
                  <a:srgbClr val="000000"/>
                </a:solidFill>
              </a:rPr>
              <a:t> concurrents)</a:t>
            </a:r>
            <a:endParaRPr kumimoji="0" lang="fr-FR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Code catalogue : CAP001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857EDFC-22AA-4239-AEBB-7C832336C9CD}"/>
              </a:ext>
            </a:extLst>
          </p:cNvPr>
          <p:cNvSpPr/>
          <p:nvPr/>
        </p:nvSpPr>
        <p:spPr>
          <a:xfrm>
            <a:off x="647699" y="2166394"/>
            <a:ext cx="388937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b="1" dirty="0"/>
              <a:t>La qualité des produits</a:t>
            </a:r>
          </a:p>
          <a:p>
            <a:pPr>
              <a:buClr>
                <a:schemeClr val="accent4"/>
              </a:buClr>
              <a:defRPr/>
            </a:pPr>
            <a:r>
              <a:rPr lang="fr-FR" altLang="fr-FR" sz="1200" dirty="0"/>
              <a:t>Augmenter la propreté des bouchons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endParaRPr lang="fr-FR" altLang="fr-FR" sz="1200" dirty="0"/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b="1" dirty="0"/>
              <a:t>Sécurité &amp; Ergonomie</a:t>
            </a:r>
          </a:p>
          <a:p>
            <a:pPr>
              <a:buClr>
                <a:schemeClr val="accent4"/>
              </a:buClr>
              <a:defRPr/>
            </a:pPr>
            <a:r>
              <a:rPr lang="fr-FR" altLang="fr-FR" sz="1200" dirty="0"/>
              <a:t>Faible besoin d'entretien</a:t>
            </a:r>
          </a:p>
          <a:p>
            <a:pPr>
              <a:buClr>
                <a:schemeClr val="accent4"/>
              </a:buClr>
              <a:defRPr/>
            </a:pPr>
            <a:r>
              <a:rPr lang="fr-FR" altLang="fr-FR" sz="1200" dirty="0"/>
              <a:t>Réduire les temps de nettoyage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endParaRPr lang="fr-FR" altLang="fr-FR" sz="1200" dirty="0"/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b="1" dirty="0" err="1"/>
              <a:t>Felxibilité</a:t>
            </a:r>
            <a:endParaRPr lang="fr-FR" altLang="fr-FR" sz="1200" b="1" dirty="0"/>
          </a:p>
          <a:p>
            <a:pPr>
              <a:buClr>
                <a:schemeClr val="accent4"/>
              </a:buClr>
              <a:defRPr/>
            </a:pPr>
            <a:r>
              <a:rPr lang="fr-FR" altLang="fr-FR" sz="1200" dirty="0"/>
              <a:t>Applicable pour tout type de bouchons en plastique</a:t>
            </a:r>
          </a:p>
          <a:p>
            <a:pPr>
              <a:buClr>
                <a:schemeClr val="accent4"/>
              </a:buClr>
              <a:defRPr/>
            </a:pPr>
            <a:r>
              <a:rPr lang="fr-FR" altLang="fr-FR" sz="1200" dirty="0"/>
              <a:t>Possibilité d'arrêter la ligne en cas d'arrêt du dépoussiérage du bouchon (optionnel)</a:t>
            </a:r>
            <a:endParaRPr lang="en-GB" altLang="fr-FR" sz="1200" b="1" dirty="0"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D5D2936C-F6AC-4C94-83B1-BCA56B686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9800" y="2166394"/>
            <a:ext cx="3873500" cy="2013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71450" indent="-171450">
              <a:spcBef>
                <a:spcPct val="45000"/>
              </a:spcBef>
              <a:buClr>
                <a:srgbClr val="FF00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L’air comprimé ionisé est pulvérisé de part et d'autre du bouchon dans une boîte de traitement reliée à un appareil à vide.</a:t>
            </a:r>
          </a:p>
          <a:p>
            <a:pPr marL="171450" indent="-171450">
              <a:spcBef>
                <a:spcPct val="45000"/>
              </a:spcBef>
              <a:buClr>
                <a:srgbClr val="FF00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La boîte de traitement est installée sur la goulotte du bouchon ; le coffret technique reste au sol ou sur le dessus de la remplisseuse.</a:t>
            </a:r>
          </a:p>
          <a:p>
            <a:pPr marL="171450" indent="-171450">
              <a:spcBef>
                <a:spcPct val="45000"/>
              </a:spcBef>
              <a:buClr>
                <a:srgbClr val="FF00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Filtration de l'air comprimé à 0,01 micron, générateur d'air ionisé et système d'aspiration enfermé dans un coffret inox (boîtier technique)</a:t>
            </a:r>
          </a:p>
          <a:p>
            <a:pPr>
              <a:spcBef>
                <a:spcPct val="45000"/>
              </a:spcBef>
              <a:buClr>
                <a:schemeClr val="accent4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pic>
        <p:nvPicPr>
          <p:cNvPr id="16" name="Picture 14" descr="https://www.options-upgrades.sidel.com/sites/default/files/ousheet/CAP001-After.png">
            <a:extLst>
              <a:ext uri="{FF2B5EF4-FFF2-40B4-BE49-F238E27FC236}">
                <a16:creationId xmlns:a16="http://schemas.microsoft.com/office/drawing/2014/main" id="{792184CC-0343-46EF-A176-8DCA09C9A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575" y="4083573"/>
            <a:ext cx="1932260" cy="1634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7660482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3003</TotalTime>
  <Words>98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1_NewSidel_Template_4x3_with add layouts</vt:lpstr>
      <vt:lpstr>think-cell Folie</vt:lpstr>
      <vt:lpstr>Garantir la qualité du produit en enlevant la poussière des bouchons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78</cp:revision>
  <dcterms:created xsi:type="dcterms:W3CDTF">2018-02-10T17:04:39Z</dcterms:created>
  <dcterms:modified xsi:type="dcterms:W3CDTF">2021-06-08T07:16:57Z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2021-06-08T07:16:57Z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