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07/06/2021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4805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07 June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32835" y="173668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E VANTAGENS</a:t>
              </a:r>
              <a:endParaRPr lang="pt-BR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DESCRIÇÃO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1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pt-BR" dirty="0"/>
              <a:t>Garanta a qualidade do produto removendo a poeira das tampas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4769" y="1435100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pt-BR" dirty="0"/>
              <a:t>Dispositivo de despoeiramento de tampa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0DB7499-8C91-486C-830A-427CE41778FC}"/>
              </a:ext>
            </a:extLst>
          </p:cNvPr>
          <p:cNvSpPr txBox="1">
            <a:spLocks/>
          </p:cNvSpPr>
          <p:nvPr/>
        </p:nvSpPr>
        <p:spPr>
          <a:xfrm>
            <a:off x="632835" y="5837121"/>
            <a:ext cx="7972425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</a:t>
            </a:r>
            <a:r>
              <a:rPr lang="en-GB" altLang="fr-FR" sz="800" dirty="0" err="1">
                <a:solidFill>
                  <a:srgbClr val="000000"/>
                </a:solidFill>
              </a:rPr>
              <a:t>Qualidade</a:t>
            </a:r>
            <a:r>
              <a:rPr lang="en-GB" altLang="fr-FR" sz="800" dirty="0">
                <a:solidFill>
                  <a:srgbClr val="000000"/>
                </a:solidFill>
              </a:rPr>
              <a:t> do </a:t>
            </a:r>
            <a:r>
              <a:rPr lang="en-GB" altLang="fr-FR" sz="800" dirty="0" err="1">
                <a:solidFill>
                  <a:srgbClr val="000000"/>
                </a:solidFill>
              </a:rPr>
              <a:t>produto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Equipamento: </a:t>
            </a:r>
            <a:r>
              <a:rPr lang="pt-BR" sz="800" kern="0" dirty="0">
                <a:solidFill>
                  <a:srgbClr val="000000"/>
                </a:solidFill>
              </a:rPr>
              <a:t>GEBO Aidlin e GEBO OPTIFEED (incluindo equipamentos do concorrente)</a:t>
            </a:r>
            <a:endParaRPr kumimoji="0" lang="pt-BR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Catálogo código: CAP001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BEE4369-6E35-4E33-A414-ED70FF4E799E}"/>
              </a:ext>
            </a:extLst>
          </p:cNvPr>
          <p:cNvSpPr/>
          <p:nvPr/>
        </p:nvSpPr>
        <p:spPr>
          <a:xfrm>
            <a:off x="654769" y="2174553"/>
            <a:ext cx="390395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b="1" dirty="0"/>
              <a:t>Calidad del producto</a:t>
            </a:r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Incrementa la limpieza de los tapones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endParaRPr lang="es-ES" altLang="fr-FR" sz="1200" dirty="0"/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b="1" dirty="0"/>
              <a:t>Seguridad y ergonomía</a:t>
            </a:r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Requisito de bajo mantenimiento</a:t>
            </a:r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Reducir los tiempos de limpieza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endParaRPr lang="es-ES" altLang="fr-FR" sz="1200" dirty="0"/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s-ES" altLang="fr-FR" sz="1200" b="1" dirty="0" err="1"/>
              <a:t>Felxibilidad</a:t>
            </a:r>
            <a:endParaRPr lang="es-ES" altLang="fr-FR" sz="1200" b="1" dirty="0"/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Aplicable a todo tipo de tapones de plástico.</a:t>
            </a:r>
          </a:p>
          <a:p>
            <a:pPr>
              <a:buClr>
                <a:schemeClr val="accent4"/>
              </a:buClr>
              <a:defRPr/>
            </a:pPr>
            <a:r>
              <a:rPr lang="es-ES" altLang="fr-FR" sz="1200" dirty="0"/>
              <a:t>Posibilidad de detener la línea en caso de que se detenga el desempolvado de la tapa (opcional)</a:t>
            </a:r>
            <a:endParaRPr lang="en-GB" altLang="fr-FR" sz="1200" b="1" dirty="0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ECBD5413-F473-4408-9FC4-25C8A7D1F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810" y="2170837"/>
            <a:ext cx="3873500" cy="201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Ar comprimido ionizado pulverizado em ambos os lados da tampa em uma caixa de tratamento conectada a um dispositivo a vácuo.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A caixa de tratamento é instalada na rampa da tampa; a caixa técnica fica no chão ou na parte superior do enchimento.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A filtragem de ar comprimido é de 0,01 mícrons, gerador de ar ionizado e sistema de vácuo fechado em uma caixa de aço inoxidável (caixa técnica)</a:t>
            </a: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  <p:pic>
        <p:nvPicPr>
          <p:cNvPr id="16" name="Picture 14" descr="https://www.options-upgrades.sidel.com/sites/default/files/ousheet/CAP001-After.png">
            <a:extLst>
              <a:ext uri="{FF2B5EF4-FFF2-40B4-BE49-F238E27FC236}">
                <a16:creationId xmlns:a16="http://schemas.microsoft.com/office/drawing/2014/main" id="{FC3A4118-434A-4822-9786-4E0320CC7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603" y="4170009"/>
            <a:ext cx="1836272" cy="155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44863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3004</TotalTime>
  <Words>166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1_NewSidel_Template_4x3_with add layouts</vt:lpstr>
      <vt:lpstr>think-cell Folie</vt:lpstr>
      <vt:lpstr>Garanta a qualidade do produto removendo a poeira das tampas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82</cp:revision>
  <dcterms:created xsi:type="dcterms:W3CDTF">2018-02-10T17:04:39Z</dcterms:created>
  <dcterms:modified xsi:type="dcterms:W3CDTF">2021-06-08T07:16:10Z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2021-06-08T07:16:10Z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