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144000" cy="6858000" type="screen4x3"/>
  <p:notesSz cx="6808788" cy="9940925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6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422" y="114"/>
      </p:cViewPr>
      <p:guideLst>
        <p:guide orient="horz" pos="2160"/>
        <p:guide pos="2880"/>
        <p:guide pos="26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9918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14/10/2020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915988"/>
            <a:ext cx="4513262" cy="3386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1596" y="4563048"/>
            <a:ext cx="5945597" cy="4632308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oleObject" Target="../embeddings/oleObject3.bin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4" hidden="1">
            <a:extLst>
              <a:ext uri="{FF2B5EF4-FFF2-40B4-BE49-F238E27FC236}">
                <a16:creationId xmlns:a16="http://schemas.microsoft.com/office/drawing/2014/main" id="{6662603A-E5E5-4962-A7E9-98BDF8B03EB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2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" name="Objekt 84" hidden="1">
                        <a:extLst>
                          <a:ext uri="{FF2B5EF4-FFF2-40B4-BE49-F238E27FC236}">
                            <a16:creationId xmlns:a16="http://schemas.microsoft.com/office/drawing/2014/main" id="{6662603A-E5E5-4962-A7E9-98BDF8B03E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E6DB0-F588-451A-B056-CBF8C8421A80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14 October 2020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A5C8E0-CDDA-436A-91F8-C903D03A3F22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60451A36-7B2B-4EF1-857D-3ED175380F69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20BC799A-8D74-4531-A751-1F5C1F946759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5632B269-EC55-43A6-952B-13604E47FF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920F7B84-FBA2-4A84-B9DD-0564F180583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934767 w 501"/>
                <a:gd name="T1" fmla="*/ 1703806 h 429"/>
                <a:gd name="T2" fmla="*/ 1825400 w 501"/>
                <a:gd name="T3" fmla="*/ 1561728 h 429"/>
                <a:gd name="T4" fmla="*/ 1784956 w 501"/>
                <a:gd name="T5" fmla="*/ 1508168 h 429"/>
                <a:gd name="T6" fmla="*/ 1552016 w 501"/>
                <a:gd name="T7" fmla="*/ 1397956 h 429"/>
                <a:gd name="T8" fmla="*/ 1250403 w 501"/>
                <a:gd name="T9" fmla="*/ 1703806 h 429"/>
                <a:gd name="T10" fmla="*/ 1552016 w 501"/>
                <a:gd name="T11" fmla="*/ 2003033 h 429"/>
                <a:gd name="T12" fmla="*/ 1784956 w 501"/>
                <a:gd name="T13" fmla="*/ 1894733 h 429"/>
                <a:gd name="T14" fmla="*/ 1825400 w 501"/>
                <a:gd name="T15" fmla="*/ 1840358 h 429"/>
                <a:gd name="T16" fmla="*/ 1934767 w 501"/>
                <a:gd name="T17" fmla="*/ 1703806 h 429"/>
                <a:gd name="T18" fmla="*/ 873751 w 501"/>
                <a:gd name="T19" fmla="*/ 1696871 h 429"/>
                <a:gd name="T20" fmla="*/ 1552016 w 501"/>
                <a:gd name="T21" fmla="*/ 1021694 h 429"/>
                <a:gd name="T22" fmla="*/ 2070120 w 501"/>
                <a:gd name="T23" fmla="*/ 1261629 h 429"/>
                <a:gd name="T24" fmla="*/ 2073950 w 501"/>
                <a:gd name="T25" fmla="*/ 1273104 h 429"/>
                <a:gd name="T26" fmla="*/ 2085697 w 501"/>
                <a:gd name="T27" fmla="*/ 1268242 h 429"/>
                <a:gd name="T28" fmla="*/ 1346131 w 501"/>
                <a:gd name="T29" fmla="*/ 0 h 429"/>
                <a:gd name="T30" fmla="*/ 0 w 501"/>
                <a:gd name="T31" fmla="*/ 2335256 h 429"/>
                <a:gd name="T32" fmla="*/ 1314204 w 501"/>
                <a:gd name="T33" fmla="*/ 2335256 h 429"/>
                <a:gd name="T34" fmla="*/ 1321168 w 501"/>
                <a:gd name="T35" fmla="*/ 2330385 h 429"/>
                <a:gd name="T36" fmla="*/ 1184934 w 501"/>
                <a:gd name="T37" fmla="*/ 2271053 h 429"/>
                <a:gd name="T38" fmla="*/ 873751 w 501"/>
                <a:gd name="T39" fmla="*/ 1696871 h 429"/>
                <a:gd name="T40" fmla="*/ 2672288 w 501"/>
                <a:gd name="T41" fmla="*/ 2323362 h 429"/>
                <a:gd name="T42" fmla="*/ 2533115 w 501"/>
                <a:gd name="T43" fmla="*/ 2286253 h 429"/>
                <a:gd name="T44" fmla="*/ 2181053 w 501"/>
                <a:gd name="T45" fmla="*/ 1996110 h 429"/>
                <a:gd name="T46" fmla="*/ 2046871 w 501"/>
                <a:gd name="T47" fmla="*/ 2166797 h 429"/>
                <a:gd name="T48" fmla="*/ 1793853 w 501"/>
                <a:gd name="T49" fmla="*/ 2330385 h 429"/>
                <a:gd name="T50" fmla="*/ 1793853 w 501"/>
                <a:gd name="T51" fmla="*/ 2335256 h 429"/>
                <a:gd name="T52" fmla="*/ 2699308 w 501"/>
                <a:gd name="T53" fmla="*/ 2335256 h 429"/>
                <a:gd name="T54" fmla="*/ 2699308 w 501"/>
                <a:gd name="T55" fmla="*/ 2330385 h 429"/>
                <a:gd name="T56" fmla="*/ 2672288 w 501"/>
                <a:gd name="T57" fmla="*/ 2323362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1BE63E81-0CDD-456E-8361-F2A4B06956F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928091 w 937"/>
                <a:gd name="T1" fmla="*/ 734124 h 326"/>
                <a:gd name="T2" fmla="*/ 422676 w 937"/>
                <a:gd name="T3" fmla="*/ 480648 h 326"/>
                <a:gd name="T4" fmla="*/ 677321 w 937"/>
                <a:gd name="T5" fmla="*/ 285812 h 326"/>
                <a:gd name="T6" fmla="*/ 1007505 w 937"/>
                <a:gd name="T7" fmla="*/ 539654 h 326"/>
                <a:gd name="T8" fmla="*/ 1373115 w 937"/>
                <a:gd name="T9" fmla="*/ 539654 h 326"/>
                <a:gd name="T10" fmla="*/ 693655 w 937"/>
                <a:gd name="T11" fmla="*/ 0 h 326"/>
                <a:gd name="T12" fmla="*/ 64206 w 937"/>
                <a:gd name="T13" fmla="*/ 507687 h 326"/>
                <a:gd name="T14" fmla="*/ 564542 w 937"/>
                <a:gd name="T15" fmla="*/ 988028 h 326"/>
                <a:gd name="T16" fmla="*/ 1067888 w 937"/>
                <a:gd name="T17" fmla="*/ 1265304 h 326"/>
                <a:gd name="T18" fmla="*/ 736541 w 937"/>
                <a:gd name="T19" fmla="*/ 1475204 h 326"/>
                <a:gd name="T20" fmla="*/ 362309 w 937"/>
                <a:gd name="T21" fmla="*/ 1162324 h 326"/>
                <a:gd name="T22" fmla="*/ 4867 w 937"/>
                <a:gd name="T23" fmla="*/ 1162324 h 326"/>
                <a:gd name="T24" fmla="*/ 727759 w 937"/>
                <a:gd name="T25" fmla="*/ 1761880 h 326"/>
                <a:gd name="T26" fmla="*/ 1425329 w 937"/>
                <a:gd name="T27" fmla="*/ 1221359 h 326"/>
                <a:gd name="T28" fmla="*/ 928091 w 937"/>
                <a:gd name="T29" fmla="*/ 734124 h 326"/>
                <a:gd name="T30" fmla="*/ 2934320 w 937"/>
                <a:gd name="T31" fmla="*/ 654942 h 326"/>
                <a:gd name="T32" fmla="*/ 2934320 w 937"/>
                <a:gd name="T33" fmla="*/ 654942 h 326"/>
                <a:gd name="T34" fmla="*/ 2567158 w 937"/>
                <a:gd name="T35" fmla="*/ 468786 h 326"/>
                <a:gd name="T36" fmla="*/ 2029739 w 937"/>
                <a:gd name="T37" fmla="*/ 1102406 h 326"/>
                <a:gd name="T38" fmla="*/ 2575851 w 937"/>
                <a:gd name="T39" fmla="*/ 1757350 h 326"/>
                <a:gd name="T40" fmla="*/ 2945983 w 937"/>
                <a:gd name="T41" fmla="*/ 1567361 h 326"/>
                <a:gd name="T42" fmla="*/ 2950031 w 937"/>
                <a:gd name="T43" fmla="*/ 1567361 h 326"/>
                <a:gd name="T44" fmla="*/ 2950031 w 937"/>
                <a:gd name="T45" fmla="*/ 1723303 h 326"/>
                <a:gd name="T46" fmla="*/ 3271590 w 937"/>
                <a:gd name="T47" fmla="*/ 1723303 h 326"/>
                <a:gd name="T48" fmla="*/ 3271590 w 937"/>
                <a:gd name="T49" fmla="*/ 43392 h 326"/>
                <a:gd name="T50" fmla="*/ 2934320 w 937"/>
                <a:gd name="T51" fmla="*/ 43392 h 326"/>
                <a:gd name="T52" fmla="*/ 2934320 w 937"/>
                <a:gd name="T53" fmla="*/ 654942 h 326"/>
                <a:gd name="T54" fmla="*/ 2658487 w 937"/>
                <a:gd name="T55" fmla="*/ 1503493 h 326"/>
                <a:gd name="T56" fmla="*/ 2364921 w 937"/>
                <a:gd name="T57" fmla="*/ 1113859 h 326"/>
                <a:gd name="T58" fmla="*/ 2658487 w 937"/>
                <a:gd name="T59" fmla="*/ 725437 h 326"/>
                <a:gd name="T60" fmla="*/ 2945983 w 937"/>
                <a:gd name="T61" fmla="*/ 1107255 h 326"/>
                <a:gd name="T62" fmla="*/ 2658487 w 937"/>
                <a:gd name="T63" fmla="*/ 1503493 h 326"/>
                <a:gd name="T64" fmla="*/ 4019608 w 937"/>
                <a:gd name="T65" fmla="*/ 468786 h 326"/>
                <a:gd name="T66" fmla="*/ 3395685 w 937"/>
                <a:gd name="T67" fmla="*/ 1113859 h 326"/>
                <a:gd name="T68" fmla="*/ 4019608 w 937"/>
                <a:gd name="T69" fmla="*/ 1757350 h 326"/>
                <a:gd name="T70" fmla="*/ 4589232 w 937"/>
                <a:gd name="T71" fmla="*/ 1345667 h 326"/>
                <a:gd name="T72" fmla="*/ 4295444 w 937"/>
                <a:gd name="T73" fmla="*/ 1345667 h 326"/>
                <a:gd name="T74" fmla="*/ 4031479 w 937"/>
                <a:gd name="T75" fmla="*/ 1503493 h 326"/>
                <a:gd name="T76" fmla="*/ 3726412 w 937"/>
                <a:gd name="T77" fmla="*/ 1194279 h 326"/>
                <a:gd name="T78" fmla="*/ 4610458 w 937"/>
                <a:gd name="T79" fmla="*/ 1194279 h 326"/>
                <a:gd name="T80" fmla="*/ 4019608 w 937"/>
                <a:gd name="T81" fmla="*/ 468786 h 326"/>
                <a:gd name="T82" fmla="*/ 3726412 w 937"/>
                <a:gd name="T83" fmla="*/ 984353 h 326"/>
                <a:gd name="T84" fmla="*/ 4009013 w 937"/>
                <a:gd name="T85" fmla="*/ 725437 h 326"/>
                <a:gd name="T86" fmla="*/ 4275404 w 937"/>
                <a:gd name="T87" fmla="*/ 984353 h 326"/>
                <a:gd name="T88" fmla="*/ 3726412 w 937"/>
                <a:gd name="T89" fmla="*/ 984353 h 326"/>
                <a:gd name="T90" fmla="*/ 4747390 w 937"/>
                <a:gd name="T91" fmla="*/ 1723303 h 326"/>
                <a:gd name="T92" fmla="*/ 5082576 w 937"/>
                <a:gd name="T93" fmla="*/ 1723303 h 326"/>
                <a:gd name="T94" fmla="*/ 5082576 w 937"/>
                <a:gd name="T95" fmla="*/ 43392 h 326"/>
                <a:gd name="T96" fmla="*/ 4747390 w 937"/>
                <a:gd name="T97" fmla="*/ 43392 h 326"/>
                <a:gd name="T98" fmla="*/ 4747390 w 937"/>
                <a:gd name="T99" fmla="*/ 1723303 h 326"/>
                <a:gd name="T100" fmla="*/ 1551513 w 937"/>
                <a:gd name="T101" fmla="*/ 1723303 h 326"/>
                <a:gd name="T102" fmla="*/ 1886973 w 937"/>
                <a:gd name="T103" fmla="*/ 1723303 h 326"/>
                <a:gd name="T104" fmla="*/ 1886973 w 937"/>
                <a:gd name="T105" fmla="*/ 503549 h 326"/>
                <a:gd name="T106" fmla="*/ 1551513 w 937"/>
                <a:gd name="T107" fmla="*/ 503549 h 326"/>
                <a:gd name="T108" fmla="*/ 1551513 w 937"/>
                <a:gd name="T109" fmla="*/ 1723303 h 326"/>
                <a:gd name="T110" fmla="*/ 1551513 w 937"/>
                <a:gd name="T111" fmla="*/ 317923 h 326"/>
                <a:gd name="T112" fmla="*/ 1886973 w 937"/>
                <a:gd name="T113" fmla="*/ 317923 h 326"/>
                <a:gd name="T114" fmla="*/ 1886973 w 937"/>
                <a:gd name="T115" fmla="*/ 43392 h 326"/>
                <a:gd name="T116" fmla="*/ 1551513 w 937"/>
                <a:gd name="T117" fmla="*/ 43392 h 326"/>
                <a:gd name="T118" fmla="*/ 1551513 w 937"/>
                <a:gd name="T119" fmla="*/ 317923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4F425AE-0637-4A5C-8AD8-E3594A43B828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kt 82" hidden="1">
            <a:extLst>
              <a:ext uri="{FF2B5EF4-FFF2-40B4-BE49-F238E27FC236}">
                <a16:creationId xmlns:a16="http://schemas.microsoft.com/office/drawing/2014/main" id="{6CB09F99-8107-4563-8E3E-E25C954CA8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3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11" name="Objekt 82" hidden="1">
                        <a:extLst>
                          <a:ext uri="{FF2B5EF4-FFF2-40B4-BE49-F238E27FC236}">
                            <a16:creationId xmlns:a16="http://schemas.microsoft.com/office/drawing/2014/main" id="{6CB09F99-8107-4563-8E3E-E25C954CA8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07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kt 84" hidden="1">
            <a:extLst>
              <a:ext uri="{FF2B5EF4-FFF2-40B4-BE49-F238E27FC236}">
                <a16:creationId xmlns:a16="http://schemas.microsoft.com/office/drawing/2014/main" id="{B8A9B5B2-5923-4D69-AB90-2ABF7B3567C2}"/>
              </a:ext>
            </a:extLst>
          </p:cNvPr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think-cell Folie" r:id="rId6" imgW="360" imgH="360" progId="TCLayout.ActiveDocument.1">
                  <p:embed/>
                </p:oleObj>
              </mc:Choice>
              <mc:Fallback>
                <p:oleObj name="think-cell Folie" r:id="rId6" imgW="360" imgH="360" progId="TCLayout.ActiveDocument.1">
                  <p:embed/>
                  <p:pic>
                    <p:nvPicPr>
                      <p:cNvPr id="3074" name="Objekt 84" hidden="1">
                        <a:extLst>
                          <a:ext uri="{FF2B5EF4-FFF2-40B4-BE49-F238E27FC236}">
                            <a16:creationId xmlns:a16="http://schemas.microsoft.com/office/drawing/2014/main" id="{B8A9B5B2-5923-4D69-AB90-2ABF7B3567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itelplatzhalter 1">
            <a:extLst>
              <a:ext uri="{FF2B5EF4-FFF2-40B4-BE49-F238E27FC236}">
                <a16:creationId xmlns:a16="http://schemas.microsoft.com/office/drawing/2014/main" id="{0220E04D-68E9-4630-A6AC-59890C31C4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334963"/>
            <a:ext cx="7994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noProof="1"/>
              <a:t>Titelmasterformat durch Klicken bearbeiten</a:t>
            </a:r>
            <a:endParaRPr lang="en-GB" altLang="fr-FR"/>
          </a:p>
        </p:txBody>
      </p:sp>
      <p:sp>
        <p:nvSpPr>
          <p:cNvPr id="3076" name="Textplatzhalter 2">
            <a:extLst>
              <a:ext uri="{FF2B5EF4-FFF2-40B4-BE49-F238E27FC236}">
                <a16:creationId xmlns:a16="http://schemas.microsoft.com/office/drawing/2014/main" id="{ACE36F5B-6D5D-465C-BE53-91F27D8F55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85900"/>
            <a:ext cx="7993063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noProof="1"/>
              <a:t>Click to edit text style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Forth level</a:t>
            </a:r>
          </a:p>
          <a:p>
            <a:pPr lvl="4"/>
            <a:r>
              <a:rPr lang="en-GB" altLang="fr-FR"/>
              <a:t>Fifth level</a:t>
            </a:r>
          </a:p>
        </p:txBody>
      </p:sp>
      <p:sp>
        <p:nvSpPr>
          <p:cNvPr id="86" name="Footer Placeholder 3">
            <a:extLst>
              <a:ext uri="{FF2B5EF4-FFF2-40B4-BE49-F238E27FC236}">
                <a16:creationId xmlns:a16="http://schemas.microsoft.com/office/drawing/2014/main" id="{49171E63-CC51-4789-BEE3-958295FA299D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14 October 2020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>
            <a:extLst>
              <a:ext uri="{FF2B5EF4-FFF2-40B4-BE49-F238E27FC236}">
                <a16:creationId xmlns:a16="http://schemas.microsoft.com/office/drawing/2014/main" id="{DCBF4421-BC20-4B06-8993-F5D78731DFBF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F9DF0F4F-4826-4E5C-95BF-C558D9228153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E1E3A287-ED78-4D1E-A18A-0BE8D3F1EBB9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3082" name="Freeform 8">
              <a:extLst>
                <a:ext uri="{FF2B5EF4-FFF2-40B4-BE49-F238E27FC236}">
                  <a16:creationId xmlns:a16="http://schemas.microsoft.com/office/drawing/2014/main" id="{0407AA08-BE11-49DC-A916-452F9D8F63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9">
              <a:extLst>
                <a:ext uri="{FF2B5EF4-FFF2-40B4-BE49-F238E27FC236}">
                  <a16:creationId xmlns:a16="http://schemas.microsoft.com/office/drawing/2014/main" id="{27694F50-8847-46CC-AF63-73280E80F2C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934767 w 501"/>
                <a:gd name="T1" fmla="*/ 1703806 h 429"/>
                <a:gd name="T2" fmla="*/ 1825400 w 501"/>
                <a:gd name="T3" fmla="*/ 1561728 h 429"/>
                <a:gd name="T4" fmla="*/ 1784956 w 501"/>
                <a:gd name="T5" fmla="*/ 1508168 h 429"/>
                <a:gd name="T6" fmla="*/ 1552016 w 501"/>
                <a:gd name="T7" fmla="*/ 1397956 h 429"/>
                <a:gd name="T8" fmla="*/ 1250403 w 501"/>
                <a:gd name="T9" fmla="*/ 1703806 h 429"/>
                <a:gd name="T10" fmla="*/ 1552016 w 501"/>
                <a:gd name="T11" fmla="*/ 2003033 h 429"/>
                <a:gd name="T12" fmla="*/ 1784956 w 501"/>
                <a:gd name="T13" fmla="*/ 1894733 h 429"/>
                <a:gd name="T14" fmla="*/ 1825400 w 501"/>
                <a:gd name="T15" fmla="*/ 1840358 h 429"/>
                <a:gd name="T16" fmla="*/ 1934767 w 501"/>
                <a:gd name="T17" fmla="*/ 1703806 h 429"/>
                <a:gd name="T18" fmla="*/ 873751 w 501"/>
                <a:gd name="T19" fmla="*/ 1696871 h 429"/>
                <a:gd name="T20" fmla="*/ 1552016 w 501"/>
                <a:gd name="T21" fmla="*/ 1021694 h 429"/>
                <a:gd name="T22" fmla="*/ 2070120 w 501"/>
                <a:gd name="T23" fmla="*/ 1261629 h 429"/>
                <a:gd name="T24" fmla="*/ 2073950 w 501"/>
                <a:gd name="T25" fmla="*/ 1273104 h 429"/>
                <a:gd name="T26" fmla="*/ 2085697 w 501"/>
                <a:gd name="T27" fmla="*/ 1268242 h 429"/>
                <a:gd name="T28" fmla="*/ 1346131 w 501"/>
                <a:gd name="T29" fmla="*/ 0 h 429"/>
                <a:gd name="T30" fmla="*/ 0 w 501"/>
                <a:gd name="T31" fmla="*/ 2335256 h 429"/>
                <a:gd name="T32" fmla="*/ 1314204 w 501"/>
                <a:gd name="T33" fmla="*/ 2335256 h 429"/>
                <a:gd name="T34" fmla="*/ 1321168 w 501"/>
                <a:gd name="T35" fmla="*/ 2330385 h 429"/>
                <a:gd name="T36" fmla="*/ 1184934 w 501"/>
                <a:gd name="T37" fmla="*/ 2271053 h 429"/>
                <a:gd name="T38" fmla="*/ 873751 w 501"/>
                <a:gd name="T39" fmla="*/ 1696871 h 429"/>
                <a:gd name="T40" fmla="*/ 2672288 w 501"/>
                <a:gd name="T41" fmla="*/ 2323362 h 429"/>
                <a:gd name="T42" fmla="*/ 2533115 w 501"/>
                <a:gd name="T43" fmla="*/ 2286253 h 429"/>
                <a:gd name="T44" fmla="*/ 2181053 w 501"/>
                <a:gd name="T45" fmla="*/ 1996110 h 429"/>
                <a:gd name="T46" fmla="*/ 2046871 w 501"/>
                <a:gd name="T47" fmla="*/ 2166797 h 429"/>
                <a:gd name="T48" fmla="*/ 1793853 w 501"/>
                <a:gd name="T49" fmla="*/ 2330385 h 429"/>
                <a:gd name="T50" fmla="*/ 1793853 w 501"/>
                <a:gd name="T51" fmla="*/ 2335256 h 429"/>
                <a:gd name="T52" fmla="*/ 2699308 w 501"/>
                <a:gd name="T53" fmla="*/ 2335256 h 429"/>
                <a:gd name="T54" fmla="*/ 2699308 w 501"/>
                <a:gd name="T55" fmla="*/ 2330385 h 429"/>
                <a:gd name="T56" fmla="*/ 2672288 w 501"/>
                <a:gd name="T57" fmla="*/ 2323362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0">
              <a:extLst>
                <a:ext uri="{FF2B5EF4-FFF2-40B4-BE49-F238E27FC236}">
                  <a16:creationId xmlns:a16="http://schemas.microsoft.com/office/drawing/2014/main" id="{949AC342-91C7-45CA-A7BE-8C03F49B8DF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928091 w 937"/>
                <a:gd name="T1" fmla="*/ 734124 h 326"/>
                <a:gd name="T2" fmla="*/ 422676 w 937"/>
                <a:gd name="T3" fmla="*/ 480648 h 326"/>
                <a:gd name="T4" fmla="*/ 677321 w 937"/>
                <a:gd name="T5" fmla="*/ 285812 h 326"/>
                <a:gd name="T6" fmla="*/ 1007505 w 937"/>
                <a:gd name="T7" fmla="*/ 539654 h 326"/>
                <a:gd name="T8" fmla="*/ 1373115 w 937"/>
                <a:gd name="T9" fmla="*/ 539654 h 326"/>
                <a:gd name="T10" fmla="*/ 693655 w 937"/>
                <a:gd name="T11" fmla="*/ 0 h 326"/>
                <a:gd name="T12" fmla="*/ 64206 w 937"/>
                <a:gd name="T13" fmla="*/ 507687 h 326"/>
                <a:gd name="T14" fmla="*/ 564542 w 937"/>
                <a:gd name="T15" fmla="*/ 988028 h 326"/>
                <a:gd name="T16" fmla="*/ 1067888 w 937"/>
                <a:gd name="T17" fmla="*/ 1265304 h 326"/>
                <a:gd name="T18" fmla="*/ 736541 w 937"/>
                <a:gd name="T19" fmla="*/ 1475204 h 326"/>
                <a:gd name="T20" fmla="*/ 362309 w 937"/>
                <a:gd name="T21" fmla="*/ 1162324 h 326"/>
                <a:gd name="T22" fmla="*/ 4867 w 937"/>
                <a:gd name="T23" fmla="*/ 1162324 h 326"/>
                <a:gd name="T24" fmla="*/ 727759 w 937"/>
                <a:gd name="T25" fmla="*/ 1761880 h 326"/>
                <a:gd name="T26" fmla="*/ 1425329 w 937"/>
                <a:gd name="T27" fmla="*/ 1221359 h 326"/>
                <a:gd name="T28" fmla="*/ 928091 w 937"/>
                <a:gd name="T29" fmla="*/ 734124 h 326"/>
                <a:gd name="T30" fmla="*/ 2934320 w 937"/>
                <a:gd name="T31" fmla="*/ 654942 h 326"/>
                <a:gd name="T32" fmla="*/ 2934320 w 937"/>
                <a:gd name="T33" fmla="*/ 654942 h 326"/>
                <a:gd name="T34" fmla="*/ 2567158 w 937"/>
                <a:gd name="T35" fmla="*/ 468786 h 326"/>
                <a:gd name="T36" fmla="*/ 2029739 w 937"/>
                <a:gd name="T37" fmla="*/ 1102406 h 326"/>
                <a:gd name="T38" fmla="*/ 2575851 w 937"/>
                <a:gd name="T39" fmla="*/ 1757350 h 326"/>
                <a:gd name="T40" fmla="*/ 2945983 w 937"/>
                <a:gd name="T41" fmla="*/ 1567361 h 326"/>
                <a:gd name="T42" fmla="*/ 2950031 w 937"/>
                <a:gd name="T43" fmla="*/ 1567361 h 326"/>
                <a:gd name="T44" fmla="*/ 2950031 w 937"/>
                <a:gd name="T45" fmla="*/ 1723303 h 326"/>
                <a:gd name="T46" fmla="*/ 3271590 w 937"/>
                <a:gd name="T47" fmla="*/ 1723303 h 326"/>
                <a:gd name="T48" fmla="*/ 3271590 w 937"/>
                <a:gd name="T49" fmla="*/ 43392 h 326"/>
                <a:gd name="T50" fmla="*/ 2934320 w 937"/>
                <a:gd name="T51" fmla="*/ 43392 h 326"/>
                <a:gd name="T52" fmla="*/ 2934320 w 937"/>
                <a:gd name="T53" fmla="*/ 654942 h 326"/>
                <a:gd name="T54" fmla="*/ 2658487 w 937"/>
                <a:gd name="T55" fmla="*/ 1503493 h 326"/>
                <a:gd name="T56" fmla="*/ 2364921 w 937"/>
                <a:gd name="T57" fmla="*/ 1113859 h 326"/>
                <a:gd name="T58" fmla="*/ 2658487 w 937"/>
                <a:gd name="T59" fmla="*/ 725437 h 326"/>
                <a:gd name="T60" fmla="*/ 2945983 w 937"/>
                <a:gd name="T61" fmla="*/ 1107255 h 326"/>
                <a:gd name="T62" fmla="*/ 2658487 w 937"/>
                <a:gd name="T63" fmla="*/ 1503493 h 326"/>
                <a:gd name="T64" fmla="*/ 4019608 w 937"/>
                <a:gd name="T65" fmla="*/ 468786 h 326"/>
                <a:gd name="T66" fmla="*/ 3395685 w 937"/>
                <a:gd name="T67" fmla="*/ 1113859 h 326"/>
                <a:gd name="T68" fmla="*/ 4019608 w 937"/>
                <a:gd name="T69" fmla="*/ 1757350 h 326"/>
                <a:gd name="T70" fmla="*/ 4589232 w 937"/>
                <a:gd name="T71" fmla="*/ 1345667 h 326"/>
                <a:gd name="T72" fmla="*/ 4295444 w 937"/>
                <a:gd name="T73" fmla="*/ 1345667 h 326"/>
                <a:gd name="T74" fmla="*/ 4031479 w 937"/>
                <a:gd name="T75" fmla="*/ 1503493 h 326"/>
                <a:gd name="T76" fmla="*/ 3726412 w 937"/>
                <a:gd name="T77" fmla="*/ 1194279 h 326"/>
                <a:gd name="T78" fmla="*/ 4610458 w 937"/>
                <a:gd name="T79" fmla="*/ 1194279 h 326"/>
                <a:gd name="T80" fmla="*/ 4019608 w 937"/>
                <a:gd name="T81" fmla="*/ 468786 h 326"/>
                <a:gd name="T82" fmla="*/ 3726412 w 937"/>
                <a:gd name="T83" fmla="*/ 984353 h 326"/>
                <a:gd name="T84" fmla="*/ 4009013 w 937"/>
                <a:gd name="T85" fmla="*/ 725437 h 326"/>
                <a:gd name="T86" fmla="*/ 4275404 w 937"/>
                <a:gd name="T87" fmla="*/ 984353 h 326"/>
                <a:gd name="T88" fmla="*/ 3726412 w 937"/>
                <a:gd name="T89" fmla="*/ 984353 h 326"/>
                <a:gd name="T90" fmla="*/ 4747390 w 937"/>
                <a:gd name="T91" fmla="*/ 1723303 h 326"/>
                <a:gd name="T92" fmla="*/ 5082576 w 937"/>
                <a:gd name="T93" fmla="*/ 1723303 h 326"/>
                <a:gd name="T94" fmla="*/ 5082576 w 937"/>
                <a:gd name="T95" fmla="*/ 43392 h 326"/>
                <a:gd name="T96" fmla="*/ 4747390 w 937"/>
                <a:gd name="T97" fmla="*/ 43392 h 326"/>
                <a:gd name="T98" fmla="*/ 4747390 w 937"/>
                <a:gd name="T99" fmla="*/ 1723303 h 326"/>
                <a:gd name="T100" fmla="*/ 1551513 w 937"/>
                <a:gd name="T101" fmla="*/ 1723303 h 326"/>
                <a:gd name="T102" fmla="*/ 1886973 w 937"/>
                <a:gd name="T103" fmla="*/ 1723303 h 326"/>
                <a:gd name="T104" fmla="*/ 1886973 w 937"/>
                <a:gd name="T105" fmla="*/ 503549 h 326"/>
                <a:gd name="T106" fmla="*/ 1551513 w 937"/>
                <a:gd name="T107" fmla="*/ 503549 h 326"/>
                <a:gd name="T108" fmla="*/ 1551513 w 937"/>
                <a:gd name="T109" fmla="*/ 1723303 h 326"/>
                <a:gd name="T110" fmla="*/ 1551513 w 937"/>
                <a:gd name="T111" fmla="*/ 317923 h 326"/>
                <a:gd name="T112" fmla="*/ 1886973 w 937"/>
                <a:gd name="T113" fmla="*/ 317923 h 326"/>
                <a:gd name="T114" fmla="*/ 1886973 w 937"/>
                <a:gd name="T115" fmla="*/ 43392 h 326"/>
                <a:gd name="T116" fmla="*/ 1551513 w 937"/>
                <a:gd name="T117" fmla="*/ 43392 h 326"/>
                <a:gd name="T118" fmla="*/ 1551513 w 937"/>
                <a:gd name="T119" fmla="*/ 317923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F24772F-1776-41B6-B35F-9D0063217E83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7A6CB49C-CA36-47C2-A41D-64EE3872938E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US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8743005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E64B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">
            <a:extLst>
              <a:ext uri="{FF2B5EF4-FFF2-40B4-BE49-F238E27FC236}">
                <a16:creationId xmlns:a16="http://schemas.microsoft.com/office/drawing/2014/main" id="{DDF07B9C-6857-4720-9580-6D46B016E08D}"/>
              </a:ext>
            </a:extLst>
          </p:cNvPr>
          <p:cNvGrpSpPr>
            <a:grpSpLocks/>
          </p:cNvGrpSpPr>
          <p:nvPr/>
        </p:nvGrpSpPr>
        <p:grpSpPr bwMode="auto">
          <a:xfrm>
            <a:off x="651885" y="1680780"/>
            <a:ext cx="7997390" cy="4226243"/>
            <a:chOff x="650875" y="1906363"/>
            <a:chExt cx="7991475" cy="4042393"/>
          </a:xfrm>
        </p:grpSpPr>
        <p:sp>
          <p:nvSpPr>
            <p:cNvPr id="14" name="Rechteck 3">
              <a:extLst>
                <a:ext uri="{FF2B5EF4-FFF2-40B4-BE49-F238E27FC236}">
                  <a16:creationId xmlns:a16="http://schemas.microsoft.com/office/drawing/2014/main" id="{17ED6647-1D43-4F26-9208-B8F20993AD05}"/>
                </a:ext>
              </a:extLst>
            </p:cNvPr>
            <p:cNvSpPr/>
            <p:nvPr/>
          </p:nvSpPr>
          <p:spPr>
            <a:xfrm>
              <a:off x="650875" y="1906363"/>
              <a:ext cx="3889375" cy="38914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822" tIns="67881" rIns="101822" bIns="67881" anchor="ctr"/>
            <a:lstStyle/>
            <a:p>
              <a:pPr marL="0" marR="0" lvl="0" indent="0" algn="l" defTabSz="862049" rtl="0" eaLnBrk="1" fontAlgn="auto" latinLnBrk="0" hangingPunct="1">
                <a:lnSpc>
                  <a:spcPct val="100000"/>
                </a:lnSpc>
                <a:spcBef>
                  <a:spcPts val="283"/>
                </a:spcBef>
                <a:spcAft>
                  <a:spcPts val="0"/>
                </a:spcAft>
                <a:buClr>
                  <a:srgbClr val="FF6600"/>
                </a:buClr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+mn-cs"/>
                </a:rPr>
                <a:t>VALUE AND BENEFITS</a:t>
              </a:r>
            </a:p>
          </p:txBody>
        </p:sp>
        <p:sp>
          <p:nvSpPr>
            <p:cNvPr id="17" name="Rechteck 4">
              <a:extLst>
                <a:ext uri="{FF2B5EF4-FFF2-40B4-BE49-F238E27FC236}">
                  <a16:creationId xmlns:a16="http://schemas.microsoft.com/office/drawing/2014/main" id="{047B57BA-8F50-4693-9A54-489E8CA646E6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7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822" tIns="67881" rIns="101822" bIns="67881"/>
            <a:lstStyle/>
            <a:p>
              <a:pPr marL="323268" marR="0" lvl="0" indent="-323268" algn="l" defTabSz="862049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fr-FR" sz="113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Rechteck 11">
              <a:extLst>
                <a:ext uri="{FF2B5EF4-FFF2-40B4-BE49-F238E27FC236}">
                  <a16:creationId xmlns:a16="http://schemas.microsoft.com/office/drawing/2014/main" id="{3EE4DACF-5B69-4CE5-82ED-68284FFEC58A}"/>
                </a:ext>
              </a:extLst>
            </p:cNvPr>
            <p:cNvSpPr/>
            <p:nvPr/>
          </p:nvSpPr>
          <p:spPr>
            <a:xfrm>
              <a:off x="4752975" y="1906524"/>
              <a:ext cx="3889375" cy="38898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822" tIns="67881" rIns="101822" bIns="67881" anchor="ctr"/>
            <a:lstStyle/>
            <a:p>
              <a:pPr marL="179593" marR="0" lvl="0" indent="-179593" algn="l" defTabSz="862049" rtl="0" eaLnBrk="1" fontAlgn="base" latinLnBrk="0" hangingPunct="1">
                <a:lnSpc>
                  <a:spcPct val="100000"/>
                </a:lnSpc>
                <a:spcBef>
                  <a:spcPts val="283"/>
                </a:spcBef>
                <a:spcAft>
                  <a:spcPts val="0"/>
                </a:spcAft>
                <a:buClr>
                  <a:srgbClr val="E64B00"/>
                </a:buClr>
                <a:buSzTx/>
                <a:buFontTx/>
                <a:buNone/>
                <a:tabLst/>
                <a:defRPr/>
              </a:pPr>
              <a:r>
                <a:rPr kumimoji="0" lang="de-CH" altLang="de-DE" sz="1400" b="1" i="0" u="none" strike="noStrike" kern="1200" cap="none" spc="0" normalizeH="0" baseline="0" noProof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DESCRIPTION</a:t>
              </a:r>
              <a:endParaRPr kumimoji="0" lang="en-GB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9" name="Rechteck 12">
              <a:extLst>
                <a:ext uri="{FF2B5EF4-FFF2-40B4-BE49-F238E27FC236}">
                  <a16:creationId xmlns:a16="http://schemas.microsoft.com/office/drawing/2014/main" id="{F6D26BB8-C7F0-4B7D-81EA-8F97DDCB327E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8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822" tIns="67881" rIns="101822" bIns="67881"/>
            <a:lstStyle/>
            <a:p>
              <a:pPr marL="323268" marR="0" lvl="0" indent="-323268" algn="l" defTabSz="86204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zh-CN" sz="113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 charset="-122"/>
                <a:cs typeface="+mn-cs"/>
              </a:endParaRPr>
            </a:p>
          </p:txBody>
        </p:sp>
      </p:grp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923330"/>
          </a:xfrm>
        </p:spPr>
        <p:txBody>
          <a:bodyPr/>
          <a:lstStyle/>
          <a:p>
            <a:r>
              <a:rPr lang="en-US" dirty="0"/>
              <a:t>Increase equipment efficiency and secure product quality</a:t>
            </a:r>
            <a:endParaRPr lang="fr-FR" dirty="0"/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645482" y="5943885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800" kern="0" dirty="0"/>
              <a:t>Value: </a:t>
            </a:r>
            <a:r>
              <a:rPr lang="fr-FR" sz="800" kern="0" dirty="0" err="1">
                <a:solidFill>
                  <a:srgbClr val="000000"/>
                </a:solidFill>
              </a:rPr>
              <a:t>Efficiency</a:t>
            </a:r>
            <a:r>
              <a:rPr lang="fr-FR" sz="800" kern="0" dirty="0">
                <a:solidFill>
                  <a:srgbClr val="000000"/>
                </a:solidFill>
              </a:rPr>
              <a:t>, Product </a:t>
            </a:r>
            <a:r>
              <a:rPr lang="fr-FR" sz="800" kern="0" dirty="0" err="1">
                <a:solidFill>
                  <a:srgbClr val="000000"/>
                </a:solidFill>
              </a:rPr>
              <a:t>quality</a:t>
            </a:r>
            <a:endParaRPr lang="en-US" sz="800" kern="0" dirty="0">
              <a:solidFill>
                <a:srgbClr val="000000"/>
              </a:solidFill>
            </a:endParaRPr>
          </a:p>
          <a:p>
            <a:r>
              <a:rPr lang="en-US" sz="800" kern="0" dirty="0"/>
              <a:t>Equipment: </a:t>
            </a:r>
            <a:r>
              <a:rPr lang="en-US" sz="800" kern="0" dirty="0" err="1"/>
              <a:t>Capfeeder</a:t>
            </a:r>
            <a:r>
              <a:rPr lang="en-US" sz="800" kern="0" dirty="0"/>
              <a:t> GEBO </a:t>
            </a:r>
            <a:r>
              <a:rPr lang="en-US" sz="800" kern="0" dirty="0" err="1"/>
              <a:t>Aidlin</a:t>
            </a:r>
            <a:r>
              <a:rPr lang="en-US" sz="800" kern="0" dirty="0"/>
              <a:t> &amp; </a:t>
            </a:r>
            <a:r>
              <a:rPr lang="en-US" sz="800" kern="0" dirty="0" err="1"/>
              <a:t>Aidlin</a:t>
            </a:r>
            <a:r>
              <a:rPr lang="en-US" sz="800" kern="0" dirty="0"/>
              <a:t> CR</a:t>
            </a:r>
          </a:p>
          <a:p>
            <a:r>
              <a:rPr lang="en-US" sz="800" kern="0" dirty="0"/>
              <a:t>Catalogue code: CAP013</a:t>
            </a:r>
          </a:p>
        </p:txBody>
      </p:sp>
      <p:sp>
        <p:nvSpPr>
          <p:cNvPr id="20" name="Rettangolo 11">
            <a:extLst>
              <a:ext uri="{FF2B5EF4-FFF2-40B4-BE49-F238E27FC236}">
                <a16:creationId xmlns:a16="http://schemas.microsoft.com/office/drawing/2014/main" id="{C0CF5502-49D7-4B02-9212-84E6BE1157BE}"/>
              </a:ext>
            </a:extLst>
          </p:cNvPr>
          <p:cNvSpPr/>
          <p:nvPr/>
        </p:nvSpPr>
        <p:spPr>
          <a:xfrm>
            <a:off x="647127" y="2071627"/>
            <a:ext cx="389701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4"/>
              </a:buClr>
            </a:pPr>
            <a:endParaRPr lang="en-US" sz="1000" b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defRPr/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</a:rPr>
              <a:t>Performance</a:t>
            </a:r>
          </a:p>
          <a:p>
            <a:pPr marL="180000" lvl="0" indent="-1800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Efficiency achieved &gt; 99,5% </a:t>
            </a:r>
          </a:p>
          <a:p>
            <a:pPr marL="180000" lvl="0" indent="-1800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Optimized MTTR </a:t>
            </a:r>
          </a:p>
          <a:p>
            <a:pPr marL="180000" lvl="0" indent="-1800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Caps rejection w/o stopping caps flow</a:t>
            </a:r>
          </a:p>
          <a:p>
            <a:pPr marL="180000" lvl="0" indent="-1800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Smart HMI: maintenance pages, EIT interface, Vision pages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defRPr/>
            </a:pPr>
            <a:endParaRPr lang="en-GB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defRPr/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</a:rPr>
              <a:t>Product quality</a:t>
            </a:r>
          </a:p>
          <a:p>
            <a:pPr marL="180000" lvl="0" indent="-1800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  <a:latin typeface="Arial" panose="020B0604020202020204" pitchFamily="34" charset="0"/>
              </a:rPr>
              <a:t>Integrated Vision for full closure compliance</a:t>
            </a:r>
          </a:p>
          <a:p>
            <a:pPr marL="180000" lvl="0" indent="-1800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</a:rPr>
              <a:t>Pressure free elevation</a:t>
            </a:r>
            <a:endParaRPr lang="en-GB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0000" lvl="0" indent="-1800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endParaRPr lang="en-GB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defRPr/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</a:rPr>
              <a:t>Ergonomics</a:t>
            </a:r>
          </a:p>
          <a:p>
            <a:pPr marL="180000" lvl="0" indent="-18000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</a:rPr>
              <a:t>Full access to all parts for maintenance &amp; cleaning</a:t>
            </a:r>
          </a:p>
          <a:p>
            <a:pPr marL="180000" indent="-18000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</a:rPr>
              <a:t>Optimized MTTR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defRPr/>
            </a:pPr>
            <a:endParaRPr lang="en-GB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defRPr/>
            </a:pPr>
            <a:r>
              <a:rPr lang="en-GB" sz="1000" b="1" dirty="0">
                <a:solidFill>
                  <a:srgbClr val="000000"/>
                </a:solidFill>
                <a:latin typeface="Arial" panose="020B0604020202020204" pitchFamily="34" charset="0"/>
              </a:rPr>
              <a:t>Easy integration</a:t>
            </a:r>
          </a:p>
          <a:p>
            <a:pPr marL="180000" lvl="0" indent="-18000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</a:rPr>
              <a:t>High compact device</a:t>
            </a:r>
          </a:p>
          <a:p>
            <a:pPr marL="180000" lvl="0" indent="-18000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</a:rPr>
              <a:t>Variable heights</a:t>
            </a:r>
          </a:p>
          <a:p>
            <a:pPr marL="180000" lvl="0" indent="-180000"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000" dirty="0">
                <a:solidFill>
                  <a:srgbClr val="000000"/>
                </a:solidFill>
              </a:rPr>
              <a:t>Plus-and-play, fully interconnected device</a:t>
            </a:r>
          </a:p>
          <a:p>
            <a:pPr marL="180000" indent="-180000">
              <a:buClr>
                <a:schemeClr val="accent4"/>
              </a:buClr>
              <a:buFont typeface="Wingdings" panose="05000000000000000000" pitchFamily="2" charset="2"/>
              <a:buChar char="§"/>
            </a:pPr>
            <a:endParaRPr lang="en-US" sz="1000" dirty="0"/>
          </a:p>
          <a:p>
            <a:pPr>
              <a:buClr>
                <a:schemeClr val="accent4"/>
              </a:buClr>
            </a:pPr>
            <a:r>
              <a:rPr lang="en-GB" sz="1000" b="1" dirty="0">
                <a:solidFill>
                  <a:srgbClr val="000000"/>
                </a:solidFill>
              </a:rPr>
              <a:t>Estimate ROI &lt; 3 years</a:t>
            </a:r>
          </a:p>
          <a:p>
            <a:pPr>
              <a:buClr>
                <a:schemeClr val="accent4"/>
              </a:buClr>
            </a:pPr>
            <a:endParaRPr lang="en-US" sz="1000" b="1" dirty="0"/>
          </a:p>
        </p:txBody>
      </p:sp>
      <p:sp>
        <p:nvSpPr>
          <p:cNvPr id="21" name="Rettangolo 11">
            <a:extLst>
              <a:ext uri="{FF2B5EF4-FFF2-40B4-BE49-F238E27FC236}">
                <a16:creationId xmlns:a16="http://schemas.microsoft.com/office/drawing/2014/main" id="{34BE8169-7803-43BE-9802-0670554A92A4}"/>
              </a:ext>
            </a:extLst>
          </p:cNvPr>
          <p:cNvSpPr/>
          <p:nvPr/>
        </p:nvSpPr>
        <p:spPr>
          <a:xfrm>
            <a:off x="4743751" y="2071627"/>
            <a:ext cx="389701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4"/>
              </a:buClr>
            </a:pPr>
            <a:endParaRPr lang="en-US" sz="1000" b="1" dirty="0"/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Power consumption &lt; 1,5 kW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Noise emission &lt;80 dB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PLC embedded &amp; HMI 12”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Height &lt; 2,1mt / remain up for transportation</a:t>
            </a:r>
          </a:p>
          <a:p>
            <a:pPr marL="628650" lvl="1" indent="-1714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Elevation up to 6,2 </a:t>
            </a:r>
            <a:r>
              <a:rPr lang="en-GB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mt</a:t>
            </a:r>
            <a:endParaRPr lang="en-GB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Vision Camera integrated</a:t>
            </a:r>
          </a:p>
          <a:p>
            <a:pPr marL="628650" lvl="1" indent="-1714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L1: upside down &amp; roundness &amp; colour (option)</a:t>
            </a:r>
          </a:p>
          <a:p>
            <a:pPr marL="628650" lvl="1" indent="-1714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L2: +sealing ring integrity</a:t>
            </a:r>
          </a:p>
          <a:p>
            <a:pPr marL="180000" indent="-180000">
              <a:buClr>
                <a:schemeClr val="accent4"/>
              </a:buClr>
              <a:buFont typeface="Wingdings" panose="05000000000000000000" pitchFamily="2" charset="2"/>
              <a:buChar char="§"/>
            </a:pPr>
            <a:endParaRPr lang="en-US" sz="1000" dirty="0"/>
          </a:p>
          <a:p>
            <a:pPr>
              <a:buClr>
                <a:schemeClr val="accent4"/>
              </a:buClr>
            </a:pPr>
            <a:endParaRPr lang="en-US" sz="1000" b="1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B25C61E8-69CE-4C5D-A95E-7FC22DAD394D}"/>
              </a:ext>
            </a:extLst>
          </p:cNvPr>
          <p:cNvSpPr txBox="1">
            <a:spLocks/>
          </p:cNvSpPr>
          <p:nvPr/>
        </p:nvSpPr>
        <p:spPr bwMode="auto">
          <a:xfrm>
            <a:off x="645482" y="1391855"/>
            <a:ext cx="75390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7800" indent="-1778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93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4988" indent="-1778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93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cs typeface="Calibri" panose="020F0502020204030204" pitchFamily="34" charset="0"/>
              </a:rPr>
              <a:t>Closure Vision Control </a:t>
            </a:r>
            <a:endParaRPr lang="fr-FR" altLang="fr-FR" dirty="0"/>
          </a:p>
        </p:txBody>
      </p:sp>
      <p:pic>
        <p:nvPicPr>
          <p:cNvPr id="15" name="Image 30">
            <a:extLst>
              <a:ext uri="{FF2B5EF4-FFF2-40B4-BE49-F238E27FC236}">
                <a16:creationId xmlns:a16="http://schemas.microsoft.com/office/drawing/2014/main" id="{6AAD6DBD-E3BB-4067-B2B7-CE9A77959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6582" y="980910"/>
            <a:ext cx="814772" cy="465584"/>
          </a:xfrm>
          <a:prstGeom prst="rect">
            <a:avLst/>
          </a:prstGeom>
        </p:spPr>
      </p:pic>
      <p:sp>
        <p:nvSpPr>
          <p:cNvPr id="23" name="ZoneTexte 31">
            <a:extLst>
              <a:ext uri="{FF2B5EF4-FFF2-40B4-BE49-F238E27FC236}">
                <a16:creationId xmlns:a16="http://schemas.microsoft.com/office/drawing/2014/main" id="{FF452CAC-2468-480E-B741-A13308F525D5}"/>
              </a:ext>
            </a:extLst>
          </p:cNvPr>
          <p:cNvSpPr txBox="1"/>
          <p:nvPr/>
        </p:nvSpPr>
        <p:spPr>
          <a:xfrm>
            <a:off x="7081880" y="1446494"/>
            <a:ext cx="158417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Tethered caps Ready!</a:t>
            </a:r>
          </a:p>
        </p:txBody>
      </p:sp>
      <p:grpSp>
        <p:nvGrpSpPr>
          <p:cNvPr id="24" name="Groupe 27">
            <a:extLst>
              <a:ext uri="{FF2B5EF4-FFF2-40B4-BE49-F238E27FC236}">
                <a16:creationId xmlns:a16="http://schemas.microsoft.com/office/drawing/2014/main" id="{126564ED-C1CC-4FEF-BD31-08DE4E32889D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4899334" y="4180027"/>
            <a:ext cx="1475340" cy="1578600"/>
            <a:chOff x="7584142" y="1172016"/>
            <a:chExt cx="4100035" cy="4737539"/>
          </a:xfrm>
        </p:grpSpPr>
        <p:pic>
          <p:nvPicPr>
            <p:cNvPr id="25" name="Image 28">
              <a:extLst>
                <a:ext uri="{FF2B5EF4-FFF2-40B4-BE49-F238E27FC236}">
                  <a16:creationId xmlns:a16="http://schemas.microsoft.com/office/drawing/2014/main" id="{74D69691-654B-42C1-B816-43D38EAE11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32806" r="29793"/>
            <a:stretch/>
          </p:blipFill>
          <p:spPr>
            <a:xfrm>
              <a:off x="7584142" y="1172016"/>
              <a:ext cx="4100035" cy="4737539"/>
            </a:xfrm>
            <a:prstGeom prst="rect">
              <a:avLst/>
            </a:prstGeom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76EF6F7-0CFB-40B3-BD39-ECA5BA10C65C}"/>
                </a:ext>
              </a:extLst>
            </p:cNvPr>
            <p:cNvSpPr/>
            <p:nvPr/>
          </p:nvSpPr>
          <p:spPr>
            <a:xfrm>
              <a:off x="9913631" y="4965914"/>
              <a:ext cx="136437" cy="288000"/>
            </a:xfrm>
            <a:prstGeom prst="rect">
              <a:avLst/>
            </a:prstGeom>
            <a:solidFill>
              <a:srgbClr val="6F6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30" name="Image 3">
            <a:extLst>
              <a:ext uri="{FF2B5EF4-FFF2-40B4-BE49-F238E27FC236}">
                <a16:creationId xmlns:a16="http://schemas.microsoft.com/office/drawing/2014/main" id="{60A5A7E5-C8EF-498F-9474-36A9F519F10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10717">
            <a:off x="6749468" y="4800016"/>
            <a:ext cx="1711687" cy="90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7352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SLIDE_COUNT" val="5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152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SimSun</vt:lpstr>
      <vt:lpstr>Arial</vt:lpstr>
      <vt:lpstr>Calibri</vt:lpstr>
      <vt:lpstr>Wingdings</vt:lpstr>
      <vt:lpstr>NewSidel_Template_4x3_with add layouts</vt:lpstr>
      <vt:lpstr>think-cell Folie</vt:lpstr>
      <vt:lpstr>Increase equipment efficiency and secure product quality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Arial, 40 pt</dc:title>
  <dc:creator>Cardarelli, Francesca</dc:creator>
  <cp:lastModifiedBy>Sorega, Dan</cp:lastModifiedBy>
  <cp:revision>68</cp:revision>
  <cp:lastPrinted>2017-09-01T14:01:41Z</cp:lastPrinted>
  <dcterms:created xsi:type="dcterms:W3CDTF">2017-07-10T14:51:51Z</dcterms:created>
  <dcterms:modified xsi:type="dcterms:W3CDTF">2020-10-14T12:27:48Z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Ref">
    <vt:lpwstr>https://api.informationprotection.azure.com/api/2390cbd1-e663-4321-bc93-ba298637ce52</vt:lpwstr>
  </property>
  <property fmtid="{D5CDD505-2E9C-101B-9397-08002B2CF9AE}" pid="7" name="MSIP_Label_94480757-a570-4f64-84e7-c5b3ffe9d573_Owner">
    <vt:lpwstr>107200@sidel.com</vt:lpwstr>
  </property>
  <property fmtid="{D5CDD505-2E9C-101B-9397-08002B2CF9AE}" pid="8" name="MSIP_Label_94480757-a570-4f64-84e7-c5b3ffe9d573_SetDate">
    <vt:lpwstr>2019-06-26T15:49:55.8651607+02:00</vt:lpwstr>
  </property>
  <property fmtid="{D5CDD505-2E9C-101B-9397-08002B2CF9AE}" pid="9" name="MSIP_Label_94480757-a570-4f64-84e7-c5b3ffe9d573_Name">
    <vt:lpwstr>General</vt:lpwstr>
  </property>
  <property fmtid="{D5CDD505-2E9C-101B-9397-08002B2CF9AE}" pid="10" name="MSIP_Label_94480757-a570-4f64-84e7-c5b3ffe9d573_Application">
    <vt:lpwstr>Microsoft Azure Information Protection</vt:lpwstr>
  </property>
  <property fmtid="{D5CDD505-2E9C-101B-9397-08002B2CF9AE}" pid="11" name="MSIP_Label_94480757-a570-4f64-84e7-c5b3ffe9d573_Extended_MSFT_Method">
    <vt:lpwstr>Automatic</vt:lpwstr>
  </property>
  <property fmtid="{D5CDD505-2E9C-101B-9397-08002B2CF9AE}" pid="12" name="Sensitivity">
    <vt:lpwstr>General</vt:lpwstr>
  </property>
</Properties>
</file>