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notesMasterIdLst>
    <p:notesMasterId r:id="rId3"/>
  </p:notesMasterIdLst>
  <p:handoutMasterIdLst>
    <p:handoutMasterId r:id="rId4"/>
  </p:handoutMasterIdLst>
  <p:sldIdLst>
    <p:sldId id="360" r:id="rId2"/>
  </p:sldIdLst>
  <p:sldSz cx="9144000" cy="6858000" type="screen4x3"/>
  <p:notesSz cx="6808788" cy="9940925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269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540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1422" y="114"/>
      </p:cViewPr>
      <p:guideLst>
        <p:guide orient="horz" pos="2160"/>
        <p:guide pos="2880"/>
        <p:guide pos="269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-9918"/>
    </p:cViewPr>
  </p:sorterViewPr>
  <p:notesViewPr>
    <p:cSldViewPr snapToGrid="0">
      <p:cViewPr>
        <p:scale>
          <a:sx n="125" d="100"/>
          <a:sy n="125" d="100"/>
        </p:scale>
        <p:origin x="-1932" y="2016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dirty="0"/>
              <a:t>Header</a:t>
            </a:r>
            <a:endParaRPr lang="en-GB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6737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EE4A28-8FCA-4B67-B71F-4BF329E9D0A8}" type="datetimeFigureOut">
              <a:rPr lang="en-GB" smtClean="0"/>
              <a:t>14/10/2020</a:t>
            </a:fld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 dirty="0" err="1"/>
              <a:t>Footer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6737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D56195-1E08-4783-B4AA-F0F0BB98C8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775302"/>
      </p:ext>
    </p:extLst>
  </p:cSld>
  <p:clrMap bg1="dk1" tx1="lt1" bg2="dk2" tx2="lt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 dirty="0"/>
              <a:t>Header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6EF99F-C35D-4FF2-845E-FCCC5818ED60}" type="datetimeFigureOut">
              <a:rPr lang="en-GB" smtClean="0"/>
              <a:t>14/10/2020</a:t>
            </a:fld>
            <a:endParaRPr lang="en-GB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915988"/>
            <a:ext cx="4513262" cy="33861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431596" y="4563048"/>
            <a:ext cx="5945597" cy="4632308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dirty="0"/>
              <a:t>Footer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F733B7-1873-49FD-B258-2C7BB301EFB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9245064"/>
      </p:ext>
    </p:extLst>
  </p:cSld>
  <p:clrMap bg1="dk1" tx1="lt1" bg2="dk2" tx2="lt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8775" indent="-17621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41338" indent="-18256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715963" indent="-174625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98525" indent="-18256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7" Type="http://schemas.openxmlformats.org/officeDocument/2006/relationships/oleObject" Target="../embeddings/oleObject3.bin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84" hidden="1">
            <a:extLst>
              <a:ext uri="{FF2B5EF4-FFF2-40B4-BE49-F238E27FC236}">
                <a16:creationId xmlns:a16="http://schemas.microsoft.com/office/drawing/2014/main" id="{6662603A-E5E5-4962-A7E9-98BDF8B03EBF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62" name="think-cell Folie" r:id="rId5" imgW="360" imgH="360" progId="TCLayout.ActiveDocument.1">
                  <p:embed/>
                </p:oleObj>
              </mc:Choice>
              <mc:Fallback>
                <p:oleObj name="think-cell Folie" r:id="rId5" imgW="360" imgH="360" progId="TCLayout.ActiveDocument.1">
                  <p:embed/>
                  <p:pic>
                    <p:nvPicPr>
                      <p:cNvPr id="3" name="Objekt 84" hidden="1">
                        <a:extLst>
                          <a:ext uri="{FF2B5EF4-FFF2-40B4-BE49-F238E27FC236}">
                            <a16:creationId xmlns:a16="http://schemas.microsoft.com/office/drawing/2014/main" id="{6662603A-E5E5-4962-A7E9-98BDF8B03EB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EE6DB0-F588-451A-B056-CBF8C8421A80}"/>
              </a:ext>
            </a:extLst>
          </p:cNvPr>
          <p:cNvSpPr txBox="1">
            <a:spLocks/>
          </p:cNvSpPr>
          <p:nvPr/>
        </p:nvSpPr>
        <p:spPr>
          <a:xfrm>
            <a:off x="1377950" y="6472238"/>
            <a:ext cx="1141413" cy="138112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rgbClr val="7F7F7F"/>
                </a:solidFill>
              </a:rPr>
              <a:t>Title, </a:t>
            </a:r>
            <a:fld id="{AF6A7A01-F0BB-4441-BAB9-3E7CB064C4A1}" type="datetime4">
              <a:rPr lang="en-GB" smtClean="0">
                <a:solidFill>
                  <a:srgbClr val="7F7F7F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14 October 2020</a:t>
            </a:fld>
            <a:endParaRPr lang="en-GB" dirty="0">
              <a:solidFill>
                <a:srgbClr val="7F7F7F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A5C8E0-CDDA-436A-91F8-C903D03A3F22}"/>
              </a:ext>
            </a:extLst>
          </p:cNvPr>
          <p:cNvSpPr txBox="1">
            <a:spLocks/>
          </p:cNvSpPr>
          <p:nvPr/>
        </p:nvSpPr>
        <p:spPr>
          <a:xfrm>
            <a:off x="647700" y="6472238"/>
            <a:ext cx="442913" cy="138112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rgbClr val="7F7F7F"/>
                </a:solidFill>
              </a:rPr>
              <a:t>Page </a:t>
            </a:r>
            <a:fld id="{60451A36-7B2B-4EF1-857D-3ED175380F69}" type="slidenum">
              <a:rPr lang="en-GB" smtClean="0">
                <a:solidFill>
                  <a:srgbClr val="7F7F7F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GB" dirty="0">
              <a:solidFill>
                <a:srgbClr val="7F7F7F"/>
              </a:solidFill>
            </a:endParaRPr>
          </a:p>
        </p:txBody>
      </p:sp>
      <p:grpSp>
        <p:nvGrpSpPr>
          <p:cNvPr id="6" name="Group 7">
            <a:extLst>
              <a:ext uri="{FF2B5EF4-FFF2-40B4-BE49-F238E27FC236}">
                <a16:creationId xmlns:a16="http://schemas.microsoft.com/office/drawing/2014/main" id="{20BC799A-8D74-4531-A751-1F5C1F946759}"/>
              </a:ext>
            </a:extLst>
          </p:cNvPr>
          <p:cNvGrpSpPr>
            <a:grpSpLocks/>
          </p:cNvGrpSpPr>
          <p:nvPr/>
        </p:nvGrpSpPr>
        <p:grpSpPr bwMode="auto">
          <a:xfrm>
            <a:off x="7723188" y="6499225"/>
            <a:ext cx="920750" cy="252413"/>
            <a:chOff x="1005" y="1644"/>
            <a:chExt cx="3749" cy="1030"/>
          </a:xfrm>
        </p:grpSpPr>
        <p:sp>
          <p:nvSpPr>
            <p:cNvPr id="7" name="Freeform 8">
              <a:extLst>
                <a:ext uri="{FF2B5EF4-FFF2-40B4-BE49-F238E27FC236}">
                  <a16:creationId xmlns:a16="http://schemas.microsoft.com/office/drawing/2014/main" id="{5632B269-EC55-43A6-952B-13604E47FFF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62" y="2123"/>
              <a:ext cx="314" cy="256"/>
            </a:xfrm>
            <a:custGeom>
              <a:avLst/>
              <a:gdLst>
                <a:gd name="T0" fmla="*/ 108 w 314"/>
                <a:gd name="T1" fmla="*/ 256 h 256"/>
                <a:gd name="T2" fmla="*/ 314 w 314"/>
                <a:gd name="T3" fmla="*/ 0 h 256"/>
                <a:gd name="T4" fmla="*/ 101 w 314"/>
                <a:gd name="T5" fmla="*/ 0 h 256"/>
                <a:gd name="T6" fmla="*/ 0 w 314"/>
                <a:gd name="T7" fmla="*/ 126 h 256"/>
                <a:gd name="T8" fmla="*/ 108 w 314"/>
                <a:gd name="T9" fmla="*/ 256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4" h="256">
                  <a:moveTo>
                    <a:pt x="108" y="256"/>
                  </a:moveTo>
                  <a:lnTo>
                    <a:pt x="314" y="0"/>
                  </a:lnTo>
                  <a:lnTo>
                    <a:pt x="101" y="0"/>
                  </a:lnTo>
                  <a:lnTo>
                    <a:pt x="0" y="126"/>
                  </a:lnTo>
                  <a:lnTo>
                    <a:pt x="108" y="256"/>
                  </a:lnTo>
                  <a:close/>
                </a:path>
              </a:pathLst>
            </a:custGeom>
            <a:solidFill>
              <a:srgbClr val="F15A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9">
              <a:extLst>
                <a:ext uri="{FF2B5EF4-FFF2-40B4-BE49-F238E27FC236}">
                  <a16:creationId xmlns:a16="http://schemas.microsoft.com/office/drawing/2014/main" id="{920F7B84-FBA2-4A84-B9DD-0564F180583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005" y="1644"/>
              <a:ext cx="1183" cy="1014"/>
            </a:xfrm>
            <a:custGeom>
              <a:avLst/>
              <a:gdLst>
                <a:gd name="T0" fmla="*/ 1934767 w 501"/>
                <a:gd name="T1" fmla="*/ 1703806 h 429"/>
                <a:gd name="T2" fmla="*/ 1825400 w 501"/>
                <a:gd name="T3" fmla="*/ 1561728 h 429"/>
                <a:gd name="T4" fmla="*/ 1784956 w 501"/>
                <a:gd name="T5" fmla="*/ 1508168 h 429"/>
                <a:gd name="T6" fmla="*/ 1552016 w 501"/>
                <a:gd name="T7" fmla="*/ 1397956 h 429"/>
                <a:gd name="T8" fmla="*/ 1250403 w 501"/>
                <a:gd name="T9" fmla="*/ 1703806 h 429"/>
                <a:gd name="T10" fmla="*/ 1552016 w 501"/>
                <a:gd name="T11" fmla="*/ 2003033 h 429"/>
                <a:gd name="T12" fmla="*/ 1784956 w 501"/>
                <a:gd name="T13" fmla="*/ 1894733 h 429"/>
                <a:gd name="T14" fmla="*/ 1825400 w 501"/>
                <a:gd name="T15" fmla="*/ 1840358 h 429"/>
                <a:gd name="T16" fmla="*/ 1934767 w 501"/>
                <a:gd name="T17" fmla="*/ 1703806 h 429"/>
                <a:gd name="T18" fmla="*/ 873751 w 501"/>
                <a:gd name="T19" fmla="*/ 1696871 h 429"/>
                <a:gd name="T20" fmla="*/ 1552016 w 501"/>
                <a:gd name="T21" fmla="*/ 1021694 h 429"/>
                <a:gd name="T22" fmla="*/ 2070120 w 501"/>
                <a:gd name="T23" fmla="*/ 1261629 h 429"/>
                <a:gd name="T24" fmla="*/ 2073950 w 501"/>
                <a:gd name="T25" fmla="*/ 1273104 h 429"/>
                <a:gd name="T26" fmla="*/ 2085697 w 501"/>
                <a:gd name="T27" fmla="*/ 1268242 h 429"/>
                <a:gd name="T28" fmla="*/ 1346131 w 501"/>
                <a:gd name="T29" fmla="*/ 0 h 429"/>
                <a:gd name="T30" fmla="*/ 0 w 501"/>
                <a:gd name="T31" fmla="*/ 2335256 h 429"/>
                <a:gd name="T32" fmla="*/ 1314204 w 501"/>
                <a:gd name="T33" fmla="*/ 2335256 h 429"/>
                <a:gd name="T34" fmla="*/ 1321168 w 501"/>
                <a:gd name="T35" fmla="*/ 2330385 h 429"/>
                <a:gd name="T36" fmla="*/ 1184934 w 501"/>
                <a:gd name="T37" fmla="*/ 2271053 h 429"/>
                <a:gd name="T38" fmla="*/ 873751 w 501"/>
                <a:gd name="T39" fmla="*/ 1696871 h 429"/>
                <a:gd name="T40" fmla="*/ 2672288 w 501"/>
                <a:gd name="T41" fmla="*/ 2323362 h 429"/>
                <a:gd name="T42" fmla="*/ 2533115 w 501"/>
                <a:gd name="T43" fmla="*/ 2286253 h 429"/>
                <a:gd name="T44" fmla="*/ 2181053 w 501"/>
                <a:gd name="T45" fmla="*/ 1996110 h 429"/>
                <a:gd name="T46" fmla="*/ 2046871 w 501"/>
                <a:gd name="T47" fmla="*/ 2166797 h 429"/>
                <a:gd name="T48" fmla="*/ 1793853 w 501"/>
                <a:gd name="T49" fmla="*/ 2330385 h 429"/>
                <a:gd name="T50" fmla="*/ 1793853 w 501"/>
                <a:gd name="T51" fmla="*/ 2335256 h 429"/>
                <a:gd name="T52" fmla="*/ 2699308 w 501"/>
                <a:gd name="T53" fmla="*/ 2335256 h 429"/>
                <a:gd name="T54" fmla="*/ 2699308 w 501"/>
                <a:gd name="T55" fmla="*/ 2330385 h 429"/>
                <a:gd name="T56" fmla="*/ 2672288 w 501"/>
                <a:gd name="T57" fmla="*/ 2323362 h 4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01" h="429">
                  <a:moveTo>
                    <a:pt x="359" y="313"/>
                  </a:moveTo>
                  <a:cubicBezTo>
                    <a:pt x="353" y="305"/>
                    <a:pt x="350" y="300"/>
                    <a:pt x="339" y="287"/>
                  </a:cubicBezTo>
                  <a:cubicBezTo>
                    <a:pt x="336" y="283"/>
                    <a:pt x="335" y="282"/>
                    <a:pt x="331" y="277"/>
                  </a:cubicBezTo>
                  <a:cubicBezTo>
                    <a:pt x="320" y="265"/>
                    <a:pt x="306" y="257"/>
                    <a:pt x="288" y="257"/>
                  </a:cubicBezTo>
                  <a:cubicBezTo>
                    <a:pt x="257" y="257"/>
                    <a:pt x="232" y="282"/>
                    <a:pt x="232" y="313"/>
                  </a:cubicBezTo>
                  <a:cubicBezTo>
                    <a:pt x="232" y="343"/>
                    <a:pt x="257" y="368"/>
                    <a:pt x="288" y="368"/>
                  </a:cubicBezTo>
                  <a:cubicBezTo>
                    <a:pt x="306" y="368"/>
                    <a:pt x="320" y="360"/>
                    <a:pt x="331" y="348"/>
                  </a:cubicBezTo>
                  <a:cubicBezTo>
                    <a:pt x="335" y="343"/>
                    <a:pt x="336" y="342"/>
                    <a:pt x="339" y="338"/>
                  </a:cubicBezTo>
                  <a:cubicBezTo>
                    <a:pt x="350" y="325"/>
                    <a:pt x="353" y="320"/>
                    <a:pt x="359" y="313"/>
                  </a:cubicBezTo>
                  <a:moveTo>
                    <a:pt x="162" y="312"/>
                  </a:moveTo>
                  <a:cubicBezTo>
                    <a:pt x="162" y="243"/>
                    <a:pt x="218" y="188"/>
                    <a:pt x="288" y="188"/>
                  </a:cubicBezTo>
                  <a:cubicBezTo>
                    <a:pt x="322" y="188"/>
                    <a:pt x="357" y="201"/>
                    <a:pt x="384" y="232"/>
                  </a:cubicBezTo>
                  <a:cubicBezTo>
                    <a:pt x="385" y="234"/>
                    <a:pt x="385" y="234"/>
                    <a:pt x="385" y="234"/>
                  </a:cubicBezTo>
                  <a:cubicBezTo>
                    <a:pt x="387" y="233"/>
                    <a:pt x="387" y="233"/>
                    <a:pt x="387" y="233"/>
                  </a:cubicBezTo>
                  <a:cubicBezTo>
                    <a:pt x="250" y="0"/>
                    <a:pt x="250" y="0"/>
                    <a:pt x="250" y="0"/>
                  </a:cubicBezTo>
                  <a:cubicBezTo>
                    <a:pt x="0" y="429"/>
                    <a:pt x="0" y="429"/>
                    <a:pt x="0" y="429"/>
                  </a:cubicBezTo>
                  <a:cubicBezTo>
                    <a:pt x="244" y="429"/>
                    <a:pt x="244" y="429"/>
                    <a:pt x="244" y="429"/>
                  </a:cubicBezTo>
                  <a:cubicBezTo>
                    <a:pt x="245" y="428"/>
                    <a:pt x="245" y="428"/>
                    <a:pt x="245" y="428"/>
                  </a:cubicBezTo>
                  <a:cubicBezTo>
                    <a:pt x="234" y="425"/>
                    <a:pt x="224" y="419"/>
                    <a:pt x="220" y="417"/>
                  </a:cubicBezTo>
                  <a:cubicBezTo>
                    <a:pt x="185" y="395"/>
                    <a:pt x="162" y="357"/>
                    <a:pt x="162" y="312"/>
                  </a:cubicBezTo>
                  <a:moveTo>
                    <a:pt x="496" y="427"/>
                  </a:moveTo>
                  <a:cubicBezTo>
                    <a:pt x="485" y="425"/>
                    <a:pt x="476" y="422"/>
                    <a:pt x="470" y="420"/>
                  </a:cubicBezTo>
                  <a:cubicBezTo>
                    <a:pt x="444" y="409"/>
                    <a:pt x="423" y="389"/>
                    <a:pt x="405" y="367"/>
                  </a:cubicBezTo>
                  <a:cubicBezTo>
                    <a:pt x="405" y="367"/>
                    <a:pt x="392" y="385"/>
                    <a:pt x="380" y="398"/>
                  </a:cubicBezTo>
                  <a:cubicBezTo>
                    <a:pt x="362" y="417"/>
                    <a:pt x="343" y="425"/>
                    <a:pt x="333" y="428"/>
                  </a:cubicBezTo>
                  <a:cubicBezTo>
                    <a:pt x="333" y="429"/>
                    <a:pt x="333" y="429"/>
                    <a:pt x="333" y="429"/>
                  </a:cubicBezTo>
                  <a:cubicBezTo>
                    <a:pt x="501" y="429"/>
                    <a:pt x="501" y="429"/>
                    <a:pt x="501" y="429"/>
                  </a:cubicBezTo>
                  <a:cubicBezTo>
                    <a:pt x="501" y="428"/>
                    <a:pt x="501" y="428"/>
                    <a:pt x="501" y="428"/>
                  </a:cubicBezTo>
                  <a:cubicBezTo>
                    <a:pt x="501" y="428"/>
                    <a:pt x="499" y="427"/>
                    <a:pt x="496" y="427"/>
                  </a:cubicBezTo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1BE63E81-0CDD-456E-8361-F2A4B06956F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540" y="1904"/>
              <a:ext cx="2214" cy="770"/>
            </a:xfrm>
            <a:custGeom>
              <a:avLst/>
              <a:gdLst>
                <a:gd name="T0" fmla="*/ 928091 w 937"/>
                <a:gd name="T1" fmla="*/ 734124 h 326"/>
                <a:gd name="T2" fmla="*/ 422676 w 937"/>
                <a:gd name="T3" fmla="*/ 480648 h 326"/>
                <a:gd name="T4" fmla="*/ 677321 w 937"/>
                <a:gd name="T5" fmla="*/ 285812 h 326"/>
                <a:gd name="T6" fmla="*/ 1007505 w 937"/>
                <a:gd name="T7" fmla="*/ 539654 h 326"/>
                <a:gd name="T8" fmla="*/ 1373115 w 937"/>
                <a:gd name="T9" fmla="*/ 539654 h 326"/>
                <a:gd name="T10" fmla="*/ 693655 w 937"/>
                <a:gd name="T11" fmla="*/ 0 h 326"/>
                <a:gd name="T12" fmla="*/ 64206 w 937"/>
                <a:gd name="T13" fmla="*/ 507687 h 326"/>
                <a:gd name="T14" fmla="*/ 564542 w 937"/>
                <a:gd name="T15" fmla="*/ 988028 h 326"/>
                <a:gd name="T16" fmla="*/ 1067888 w 937"/>
                <a:gd name="T17" fmla="*/ 1265304 h 326"/>
                <a:gd name="T18" fmla="*/ 736541 w 937"/>
                <a:gd name="T19" fmla="*/ 1475204 h 326"/>
                <a:gd name="T20" fmla="*/ 362309 w 937"/>
                <a:gd name="T21" fmla="*/ 1162324 h 326"/>
                <a:gd name="T22" fmla="*/ 4867 w 937"/>
                <a:gd name="T23" fmla="*/ 1162324 h 326"/>
                <a:gd name="T24" fmla="*/ 727759 w 937"/>
                <a:gd name="T25" fmla="*/ 1761880 h 326"/>
                <a:gd name="T26" fmla="*/ 1425329 w 937"/>
                <a:gd name="T27" fmla="*/ 1221359 h 326"/>
                <a:gd name="T28" fmla="*/ 928091 w 937"/>
                <a:gd name="T29" fmla="*/ 734124 h 326"/>
                <a:gd name="T30" fmla="*/ 2934320 w 937"/>
                <a:gd name="T31" fmla="*/ 654942 h 326"/>
                <a:gd name="T32" fmla="*/ 2934320 w 937"/>
                <a:gd name="T33" fmla="*/ 654942 h 326"/>
                <a:gd name="T34" fmla="*/ 2567158 w 937"/>
                <a:gd name="T35" fmla="*/ 468786 h 326"/>
                <a:gd name="T36" fmla="*/ 2029739 w 937"/>
                <a:gd name="T37" fmla="*/ 1102406 h 326"/>
                <a:gd name="T38" fmla="*/ 2575851 w 937"/>
                <a:gd name="T39" fmla="*/ 1757350 h 326"/>
                <a:gd name="T40" fmla="*/ 2945983 w 937"/>
                <a:gd name="T41" fmla="*/ 1567361 h 326"/>
                <a:gd name="T42" fmla="*/ 2950031 w 937"/>
                <a:gd name="T43" fmla="*/ 1567361 h 326"/>
                <a:gd name="T44" fmla="*/ 2950031 w 937"/>
                <a:gd name="T45" fmla="*/ 1723303 h 326"/>
                <a:gd name="T46" fmla="*/ 3271590 w 937"/>
                <a:gd name="T47" fmla="*/ 1723303 h 326"/>
                <a:gd name="T48" fmla="*/ 3271590 w 937"/>
                <a:gd name="T49" fmla="*/ 43392 h 326"/>
                <a:gd name="T50" fmla="*/ 2934320 w 937"/>
                <a:gd name="T51" fmla="*/ 43392 h 326"/>
                <a:gd name="T52" fmla="*/ 2934320 w 937"/>
                <a:gd name="T53" fmla="*/ 654942 h 326"/>
                <a:gd name="T54" fmla="*/ 2658487 w 937"/>
                <a:gd name="T55" fmla="*/ 1503493 h 326"/>
                <a:gd name="T56" fmla="*/ 2364921 w 937"/>
                <a:gd name="T57" fmla="*/ 1113859 h 326"/>
                <a:gd name="T58" fmla="*/ 2658487 w 937"/>
                <a:gd name="T59" fmla="*/ 725437 h 326"/>
                <a:gd name="T60" fmla="*/ 2945983 w 937"/>
                <a:gd name="T61" fmla="*/ 1107255 h 326"/>
                <a:gd name="T62" fmla="*/ 2658487 w 937"/>
                <a:gd name="T63" fmla="*/ 1503493 h 326"/>
                <a:gd name="T64" fmla="*/ 4019608 w 937"/>
                <a:gd name="T65" fmla="*/ 468786 h 326"/>
                <a:gd name="T66" fmla="*/ 3395685 w 937"/>
                <a:gd name="T67" fmla="*/ 1113859 h 326"/>
                <a:gd name="T68" fmla="*/ 4019608 w 937"/>
                <a:gd name="T69" fmla="*/ 1757350 h 326"/>
                <a:gd name="T70" fmla="*/ 4589232 w 937"/>
                <a:gd name="T71" fmla="*/ 1345667 h 326"/>
                <a:gd name="T72" fmla="*/ 4295444 w 937"/>
                <a:gd name="T73" fmla="*/ 1345667 h 326"/>
                <a:gd name="T74" fmla="*/ 4031479 w 937"/>
                <a:gd name="T75" fmla="*/ 1503493 h 326"/>
                <a:gd name="T76" fmla="*/ 3726412 w 937"/>
                <a:gd name="T77" fmla="*/ 1194279 h 326"/>
                <a:gd name="T78" fmla="*/ 4610458 w 937"/>
                <a:gd name="T79" fmla="*/ 1194279 h 326"/>
                <a:gd name="T80" fmla="*/ 4019608 w 937"/>
                <a:gd name="T81" fmla="*/ 468786 h 326"/>
                <a:gd name="T82" fmla="*/ 3726412 w 937"/>
                <a:gd name="T83" fmla="*/ 984353 h 326"/>
                <a:gd name="T84" fmla="*/ 4009013 w 937"/>
                <a:gd name="T85" fmla="*/ 725437 h 326"/>
                <a:gd name="T86" fmla="*/ 4275404 w 937"/>
                <a:gd name="T87" fmla="*/ 984353 h 326"/>
                <a:gd name="T88" fmla="*/ 3726412 w 937"/>
                <a:gd name="T89" fmla="*/ 984353 h 326"/>
                <a:gd name="T90" fmla="*/ 4747390 w 937"/>
                <a:gd name="T91" fmla="*/ 1723303 h 326"/>
                <a:gd name="T92" fmla="*/ 5082576 w 937"/>
                <a:gd name="T93" fmla="*/ 1723303 h 326"/>
                <a:gd name="T94" fmla="*/ 5082576 w 937"/>
                <a:gd name="T95" fmla="*/ 43392 h 326"/>
                <a:gd name="T96" fmla="*/ 4747390 w 937"/>
                <a:gd name="T97" fmla="*/ 43392 h 326"/>
                <a:gd name="T98" fmla="*/ 4747390 w 937"/>
                <a:gd name="T99" fmla="*/ 1723303 h 326"/>
                <a:gd name="T100" fmla="*/ 1551513 w 937"/>
                <a:gd name="T101" fmla="*/ 1723303 h 326"/>
                <a:gd name="T102" fmla="*/ 1886973 w 937"/>
                <a:gd name="T103" fmla="*/ 1723303 h 326"/>
                <a:gd name="T104" fmla="*/ 1886973 w 937"/>
                <a:gd name="T105" fmla="*/ 503549 h 326"/>
                <a:gd name="T106" fmla="*/ 1551513 w 937"/>
                <a:gd name="T107" fmla="*/ 503549 h 326"/>
                <a:gd name="T108" fmla="*/ 1551513 w 937"/>
                <a:gd name="T109" fmla="*/ 1723303 h 326"/>
                <a:gd name="T110" fmla="*/ 1551513 w 937"/>
                <a:gd name="T111" fmla="*/ 317923 h 326"/>
                <a:gd name="T112" fmla="*/ 1886973 w 937"/>
                <a:gd name="T113" fmla="*/ 317923 h 326"/>
                <a:gd name="T114" fmla="*/ 1886973 w 937"/>
                <a:gd name="T115" fmla="*/ 43392 h 326"/>
                <a:gd name="T116" fmla="*/ 1551513 w 937"/>
                <a:gd name="T117" fmla="*/ 43392 h 326"/>
                <a:gd name="T118" fmla="*/ 1551513 w 937"/>
                <a:gd name="T119" fmla="*/ 317923 h 32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937" h="326">
                  <a:moveTo>
                    <a:pt x="171" y="136"/>
                  </a:moveTo>
                  <a:cubicBezTo>
                    <a:pt x="93" y="116"/>
                    <a:pt x="78" y="113"/>
                    <a:pt x="78" y="89"/>
                  </a:cubicBezTo>
                  <a:cubicBezTo>
                    <a:pt x="78" y="63"/>
                    <a:pt x="103" y="53"/>
                    <a:pt x="125" y="53"/>
                  </a:cubicBezTo>
                  <a:cubicBezTo>
                    <a:pt x="158" y="53"/>
                    <a:pt x="184" y="63"/>
                    <a:pt x="186" y="100"/>
                  </a:cubicBezTo>
                  <a:cubicBezTo>
                    <a:pt x="253" y="100"/>
                    <a:pt x="253" y="100"/>
                    <a:pt x="253" y="100"/>
                  </a:cubicBezTo>
                  <a:cubicBezTo>
                    <a:pt x="253" y="29"/>
                    <a:pt x="193" y="0"/>
                    <a:pt x="128" y="0"/>
                  </a:cubicBezTo>
                  <a:cubicBezTo>
                    <a:pt x="72" y="0"/>
                    <a:pt x="12" y="31"/>
                    <a:pt x="12" y="94"/>
                  </a:cubicBezTo>
                  <a:cubicBezTo>
                    <a:pt x="12" y="153"/>
                    <a:pt x="58" y="171"/>
                    <a:pt x="104" y="183"/>
                  </a:cubicBezTo>
                  <a:cubicBezTo>
                    <a:pt x="150" y="195"/>
                    <a:pt x="197" y="201"/>
                    <a:pt x="197" y="234"/>
                  </a:cubicBezTo>
                  <a:cubicBezTo>
                    <a:pt x="197" y="266"/>
                    <a:pt x="160" y="273"/>
                    <a:pt x="136" y="273"/>
                  </a:cubicBezTo>
                  <a:cubicBezTo>
                    <a:pt x="100" y="273"/>
                    <a:pt x="67" y="257"/>
                    <a:pt x="67" y="215"/>
                  </a:cubicBezTo>
                  <a:cubicBezTo>
                    <a:pt x="1" y="215"/>
                    <a:pt x="1" y="215"/>
                    <a:pt x="1" y="215"/>
                  </a:cubicBezTo>
                  <a:cubicBezTo>
                    <a:pt x="0" y="292"/>
                    <a:pt x="65" y="326"/>
                    <a:pt x="134" y="326"/>
                  </a:cubicBezTo>
                  <a:cubicBezTo>
                    <a:pt x="218" y="326"/>
                    <a:pt x="263" y="283"/>
                    <a:pt x="263" y="226"/>
                  </a:cubicBezTo>
                  <a:cubicBezTo>
                    <a:pt x="263" y="156"/>
                    <a:pt x="193" y="141"/>
                    <a:pt x="171" y="136"/>
                  </a:cubicBezTo>
                  <a:moveTo>
                    <a:pt x="541" y="121"/>
                  </a:moveTo>
                  <a:cubicBezTo>
                    <a:pt x="541" y="121"/>
                    <a:pt x="541" y="121"/>
                    <a:pt x="541" y="121"/>
                  </a:cubicBezTo>
                  <a:cubicBezTo>
                    <a:pt x="526" y="99"/>
                    <a:pt x="500" y="87"/>
                    <a:pt x="473" y="87"/>
                  </a:cubicBezTo>
                  <a:cubicBezTo>
                    <a:pt x="407" y="87"/>
                    <a:pt x="374" y="144"/>
                    <a:pt x="374" y="204"/>
                  </a:cubicBezTo>
                  <a:cubicBezTo>
                    <a:pt x="374" y="266"/>
                    <a:pt x="407" y="325"/>
                    <a:pt x="475" y="325"/>
                  </a:cubicBezTo>
                  <a:cubicBezTo>
                    <a:pt x="504" y="325"/>
                    <a:pt x="529" y="314"/>
                    <a:pt x="543" y="290"/>
                  </a:cubicBezTo>
                  <a:cubicBezTo>
                    <a:pt x="544" y="290"/>
                    <a:pt x="544" y="290"/>
                    <a:pt x="544" y="290"/>
                  </a:cubicBezTo>
                  <a:cubicBezTo>
                    <a:pt x="544" y="319"/>
                    <a:pt x="544" y="319"/>
                    <a:pt x="544" y="319"/>
                  </a:cubicBezTo>
                  <a:cubicBezTo>
                    <a:pt x="603" y="319"/>
                    <a:pt x="603" y="319"/>
                    <a:pt x="603" y="319"/>
                  </a:cubicBezTo>
                  <a:cubicBezTo>
                    <a:pt x="603" y="8"/>
                    <a:pt x="603" y="8"/>
                    <a:pt x="603" y="8"/>
                  </a:cubicBezTo>
                  <a:cubicBezTo>
                    <a:pt x="541" y="8"/>
                    <a:pt x="541" y="8"/>
                    <a:pt x="541" y="8"/>
                  </a:cubicBezTo>
                  <a:lnTo>
                    <a:pt x="541" y="121"/>
                  </a:lnTo>
                  <a:close/>
                  <a:moveTo>
                    <a:pt x="490" y="278"/>
                  </a:moveTo>
                  <a:cubicBezTo>
                    <a:pt x="452" y="278"/>
                    <a:pt x="436" y="241"/>
                    <a:pt x="436" y="206"/>
                  </a:cubicBezTo>
                  <a:cubicBezTo>
                    <a:pt x="436" y="169"/>
                    <a:pt x="449" y="134"/>
                    <a:pt x="490" y="134"/>
                  </a:cubicBezTo>
                  <a:cubicBezTo>
                    <a:pt x="530" y="134"/>
                    <a:pt x="543" y="169"/>
                    <a:pt x="543" y="205"/>
                  </a:cubicBezTo>
                  <a:cubicBezTo>
                    <a:pt x="543" y="242"/>
                    <a:pt x="531" y="278"/>
                    <a:pt x="490" y="278"/>
                  </a:cubicBezTo>
                  <a:moveTo>
                    <a:pt x="741" y="87"/>
                  </a:moveTo>
                  <a:cubicBezTo>
                    <a:pt x="672" y="87"/>
                    <a:pt x="626" y="139"/>
                    <a:pt x="626" y="206"/>
                  </a:cubicBezTo>
                  <a:cubicBezTo>
                    <a:pt x="626" y="276"/>
                    <a:pt x="670" y="325"/>
                    <a:pt x="741" y="325"/>
                  </a:cubicBezTo>
                  <a:cubicBezTo>
                    <a:pt x="792" y="325"/>
                    <a:pt x="829" y="302"/>
                    <a:pt x="846" y="249"/>
                  </a:cubicBezTo>
                  <a:cubicBezTo>
                    <a:pt x="792" y="249"/>
                    <a:pt x="792" y="249"/>
                    <a:pt x="792" y="249"/>
                  </a:cubicBezTo>
                  <a:cubicBezTo>
                    <a:pt x="788" y="263"/>
                    <a:pt x="768" y="278"/>
                    <a:pt x="743" y="278"/>
                  </a:cubicBezTo>
                  <a:cubicBezTo>
                    <a:pt x="708" y="278"/>
                    <a:pt x="689" y="260"/>
                    <a:pt x="687" y="221"/>
                  </a:cubicBezTo>
                  <a:cubicBezTo>
                    <a:pt x="850" y="221"/>
                    <a:pt x="850" y="221"/>
                    <a:pt x="850" y="221"/>
                  </a:cubicBezTo>
                  <a:cubicBezTo>
                    <a:pt x="854" y="152"/>
                    <a:pt x="817" y="87"/>
                    <a:pt x="741" y="87"/>
                  </a:cubicBezTo>
                  <a:moveTo>
                    <a:pt x="687" y="182"/>
                  </a:moveTo>
                  <a:cubicBezTo>
                    <a:pt x="688" y="164"/>
                    <a:pt x="700" y="134"/>
                    <a:pt x="739" y="134"/>
                  </a:cubicBezTo>
                  <a:cubicBezTo>
                    <a:pt x="769" y="134"/>
                    <a:pt x="782" y="151"/>
                    <a:pt x="788" y="182"/>
                  </a:cubicBezTo>
                  <a:lnTo>
                    <a:pt x="687" y="182"/>
                  </a:lnTo>
                  <a:close/>
                  <a:moveTo>
                    <a:pt x="875" y="319"/>
                  </a:moveTo>
                  <a:cubicBezTo>
                    <a:pt x="937" y="319"/>
                    <a:pt x="937" y="319"/>
                    <a:pt x="937" y="319"/>
                  </a:cubicBezTo>
                  <a:cubicBezTo>
                    <a:pt x="937" y="8"/>
                    <a:pt x="937" y="8"/>
                    <a:pt x="937" y="8"/>
                  </a:cubicBezTo>
                  <a:cubicBezTo>
                    <a:pt x="875" y="8"/>
                    <a:pt x="875" y="8"/>
                    <a:pt x="875" y="8"/>
                  </a:cubicBezTo>
                  <a:lnTo>
                    <a:pt x="875" y="319"/>
                  </a:lnTo>
                  <a:close/>
                  <a:moveTo>
                    <a:pt x="286" y="319"/>
                  </a:moveTo>
                  <a:cubicBezTo>
                    <a:pt x="348" y="319"/>
                    <a:pt x="348" y="319"/>
                    <a:pt x="348" y="319"/>
                  </a:cubicBezTo>
                  <a:cubicBezTo>
                    <a:pt x="348" y="93"/>
                    <a:pt x="348" y="93"/>
                    <a:pt x="348" y="93"/>
                  </a:cubicBezTo>
                  <a:cubicBezTo>
                    <a:pt x="286" y="93"/>
                    <a:pt x="286" y="93"/>
                    <a:pt x="286" y="93"/>
                  </a:cubicBezTo>
                  <a:lnTo>
                    <a:pt x="286" y="319"/>
                  </a:lnTo>
                  <a:close/>
                  <a:moveTo>
                    <a:pt x="286" y="59"/>
                  </a:moveTo>
                  <a:cubicBezTo>
                    <a:pt x="348" y="59"/>
                    <a:pt x="348" y="59"/>
                    <a:pt x="348" y="59"/>
                  </a:cubicBezTo>
                  <a:cubicBezTo>
                    <a:pt x="348" y="8"/>
                    <a:pt x="348" y="8"/>
                    <a:pt x="348" y="8"/>
                  </a:cubicBezTo>
                  <a:cubicBezTo>
                    <a:pt x="286" y="8"/>
                    <a:pt x="286" y="8"/>
                    <a:pt x="286" y="8"/>
                  </a:cubicBezTo>
                  <a:lnTo>
                    <a:pt x="286" y="59"/>
                  </a:lnTo>
                  <a:close/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4F425AE-0637-4A5C-8AD8-E3594A43B828}"/>
              </a:ext>
            </a:extLst>
          </p:cNvPr>
          <p:cNvCxnSpPr/>
          <p:nvPr/>
        </p:nvCxnSpPr>
        <p:spPr>
          <a:xfrm>
            <a:off x="647700" y="6381750"/>
            <a:ext cx="799306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Objekt 82" hidden="1">
            <a:extLst>
              <a:ext uri="{FF2B5EF4-FFF2-40B4-BE49-F238E27FC236}">
                <a16:creationId xmlns:a16="http://schemas.microsoft.com/office/drawing/2014/main" id="{6CB09F99-8107-4563-8E3E-E25C954CA8F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3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63" name="think-cell Folie" r:id="rId7" imgW="360" imgH="360" progId="TCLayout.ActiveDocument.1">
                  <p:embed/>
                </p:oleObj>
              </mc:Choice>
              <mc:Fallback>
                <p:oleObj name="think-cell Folie" r:id="rId7" imgW="360" imgH="360" progId="TCLayout.ActiveDocument.1">
                  <p:embed/>
                  <p:pic>
                    <p:nvPicPr>
                      <p:cNvPr id="11" name="Objekt 82" hidden="1">
                        <a:extLst>
                          <a:ext uri="{FF2B5EF4-FFF2-40B4-BE49-F238E27FC236}">
                            <a16:creationId xmlns:a16="http://schemas.microsoft.com/office/drawing/2014/main" id="{6CB09F99-8107-4563-8E3E-E25C954CA8F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" name="Titel 83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3063" cy="46166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noProof="1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9072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7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3.xml"/><Relationship Id="rId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kt 84" hidden="1">
            <a:extLst>
              <a:ext uri="{FF2B5EF4-FFF2-40B4-BE49-F238E27FC236}">
                <a16:creationId xmlns:a16="http://schemas.microsoft.com/office/drawing/2014/main" id="{B8A9B5B2-5923-4D69-AB90-2ABF7B3567C2}"/>
              </a:ext>
            </a:extLst>
          </p:cNvPr>
          <p:cNvGraphicFramePr>
            <a:graphicFrameLocks noChangeAspect="1"/>
          </p:cNvGraphicFramePr>
          <p:nvPr>
            <p:custDataLst>
              <p:tags r:id="rId5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6" name="think-cell Folie" r:id="rId6" imgW="360" imgH="360" progId="TCLayout.ActiveDocument.1">
                  <p:embed/>
                </p:oleObj>
              </mc:Choice>
              <mc:Fallback>
                <p:oleObj name="think-cell Folie" r:id="rId6" imgW="360" imgH="360" progId="TCLayout.ActiveDocument.1">
                  <p:embed/>
                  <p:pic>
                    <p:nvPicPr>
                      <p:cNvPr id="3074" name="Objekt 84" hidden="1">
                        <a:extLst>
                          <a:ext uri="{FF2B5EF4-FFF2-40B4-BE49-F238E27FC236}">
                            <a16:creationId xmlns:a16="http://schemas.microsoft.com/office/drawing/2014/main" id="{B8A9B5B2-5923-4D69-AB90-2ABF7B3567C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5" name="Titelplatzhalter 1">
            <a:extLst>
              <a:ext uri="{FF2B5EF4-FFF2-40B4-BE49-F238E27FC236}">
                <a16:creationId xmlns:a16="http://schemas.microsoft.com/office/drawing/2014/main" id="{0220E04D-68E9-4630-A6AC-59890C31C4E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334963"/>
            <a:ext cx="79946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fr-FR" noProof="1"/>
              <a:t>Titelmasterformat durch Klicken bearbeiten</a:t>
            </a:r>
            <a:endParaRPr lang="en-GB" altLang="fr-FR"/>
          </a:p>
        </p:txBody>
      </p:sp>
      <p:sp>
        <p:nvSpPr>
          <p:cNvPr id="3076" name="Textplatzhalter 2">
            <a:extLst>
              <a:ext uri="{FF2B5EF4-FFF2-40B4-BE49-F238E27FC236}">
                <a16:creationId xmlns:a16="http://schemas.microsoft.com/office/drawing/2014/main" id="{ACE36F5B-6D5D-465C-BE53-91F27D8F557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85900"/>
            <a:ext cx="7993063" cy="449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 noProof="1"/>
              <a:t>Click to edit text style</a:t>
            </a:r>
          </a:p>
          <a:p>
            <a:pPr lvl="1"/>
            <a:r>
              <a:rPr lang="en-GB" altLang="fr-FR"/>
              <a:t>Second level</a:t>
            </a:r>
          </a:p>
          <a:p>
            <a:pPr lvl="2"/>
            <a:r>
              <a:rPr lang="en-GB" altLang="fr-FR"/>
              <a:t>Third level</a:t>
            </a:r>
          </a:p>
          <a:p>
            <a:pPr lvl="3"/>
            <a:r>
              <a:rPr lang="en-GB" altLang="fr-FR"/>
              <a:t>Forth level</a:t>
            </a:r>
          </a:p>
          <a:p>
            <a:pPr lvl="4"/>
            <a:r>
              <a:rPr lang="en-GB" altLang="fr-FR"/>
              <a:t>Fifth level</a:t>
            </a:r>
          </a:p>
        </p:txBody>
      </p:sp>
      <p:sp>
        <p:nvSpPr>
          <p:cNvPr id="86" name="Footer Placeholder 3">
            <a:extLst>
              <a:ext uri="{FF2B5EF4-FFF2-40B4-BE49-F238E27FC236}">
                <a16:creationId xmlns:a16="http://schemas.microsoft.com/office/drawing/2014/main" id="{49171E63-CC51-4789-BEE3-958295FA299D}"/>
              </a:ext>
            </a:extLst>
          </p:cNvPr>
          <p:cNvSpPr txBox="1">
            <a:spLocks/>
          </p:cNvSpPr>
          <p:nvPr/>
        </p:nvSpPr>
        <p:spPr>
          <a:xfrm>
            <a:off x="1377950" y="6472238"/>
            <a:ext cx="1141413" cy="138112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rgbClr val="7F7F7F"/>
                </a:solidFill>
              </a:rPr>
              <a:t>Title, </a:t>
            </a:r>
            <a:fld id="{AF6A7A01-F0BB-4441-BAB9-3E7CB064C4A1}" type="datetime4">
              <a:rPr lang="en-GB" smtClean="0">
                <a:solidFill>
                  <a:srgbClr val="7F7F7F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14 October 2020</a:t>
            </a:fld>
            <a:endParaRPr lang="en-GB" dirty="0">
              <a:solidFill>
                <a:srgbClr val="7F7F7F"/>
              </a:solidFill>
            </a:endParaRPr>
          </a:p>
        </p:txBody>
      </p:sp>
      <p:sp>
        <p:nvSpPr>
          <p:cNvPr id="87" name="Slide Number Placeholder 4">
            <a:extLst>
              <a:ext uri="{FF2B5EF4-FFF2-40B4-BE49-F238E27FC236}">
                <a16:creationId xmlns:a16="http://schemas.microsoft.com/office/drawing/2014/main" id="{DCBF4421-BC20-4B06-8993-F5D78731DFBF}"/>
              </a:ext>
            </a:extLst>
          </p:cNvPr>
          <p:cNvSpPr txBox="1">
            <a:spLocks/>
          </p:cNvSpPr>
          <p:nvPr/>
        </p:nvSpPr>
        <p:spPr>
          <a:xfrm>
            <a:off x="647700" y="6472238"/>
            <a:ext cx="442913" cy="138112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rgbClr val="7F7F7F"/>
                </a:solidFill>
              </a:rPr>
              <a:t>Page </a:t>
            </a:r>
            <a:fld id="{F9DF0F4F-4826-4E5C-95BF-C558D9228153}" type="slidenum">
              <a:rPr lang="en-GB" smtClean="0">
                <a:solidFill>
                  <a:srgbClr val="7F7F7F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GB" dirty="0">
              <a:solidFill>
                <a:srgbClr val="7F7F7F"/>
              </a:solidFill>
            </a:endParaRPr>
          </a:p>
        </p:txBody>
      </p:sp>
      <p:grpSp>
        <p:nvGrpSpPr>
          <p:cNvPr id="3079" name="Group 7">
            <a:extLst>
              <a:ext uri="{FF2B5EF4-FFF2-40B4-BE49-F238E27FC236}">
                <a16:creationId xmlns:a16="http://schemas.microsoft.com/office/drawing/2014/main" id="{E1E3A287-ED78-4D1E-A18A-0BE8D3F1EBB9}"/>
              </a:ext>
            </a:extLst>
          </p:cNvPr>
          <p:cNvGrpSpPr>
            <a:grpSpLocks/>
          </p:cNvGrpSpPr>
          <p:nvPr/>
        </p:nvGrpSpPr>
        <p:grpSpPr bwMode="auto">
          <a:xfrm>
            <a:off x="7723188" y="6499225"/>
            <a:ext cx="920750" cy="252413"/>
            <a:chOff x="1005" y="1644"/>
            <a:chExt cx="3749" cy="1030"/>
          </a:xfrm>
        </p:grpSpPr>
        <p:sp>
          <p:nvSpPr>
            <p:cNvPr id="3082" name="Freeform 8">
              <a:extLst>
                <a:ext uri="{FF2B5EF4-FFF2-40B4-BE49-F238E27FC236}">
                  <a16:creationId xmlns:a16="http://schemas.microsoft.com/office/drawing/2014/main" id="{0407AA08-BE11-49DC-A916-452F9D8F638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62" y="2123"/>
              <a:ext cx="314" cy="256"/>
            </a:xfrm>
            <a:custGeom>
              <a:avLst/>
              <a:gdLst>
                <a:gd name="T0" fmla="*/ 108 w 314"/>
                <a:gd name="T1" fmla="*/ 256 h 256"/>
                <a:gd name="T2" fmla="*/ 314 w 314"/>
                <a:gd name="T3" fmla="*/ 0 h 256"/>
                <a:gd name="T4" fmla="*/ 101 w 314"/>
                <a:gd name="T5" fmla="*/ 0 h 256"/>
                <a:gd name="T6" fmla="*/ 0 w 314"/>
                <a:gd name="T7" fmla="*/ 126 h 256"/>
                <a:gd name="T8" fmla="*/ 108 w 314"/>
                <a:gd name="T9" fmla="*/ 256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4" h="256">
                  <a:moveTo>
                    <a:pt x="108" y="256"/>
                  </a:moveTo>
                  <a:lnTo>
                    <a:pt x="314" y="0"/>
                  </a:lnTo>
                  <a:lnTo>
                    <a:pt x="101" y="0"/>
                  </a:lnTo>
                  <a:lnTo>
                    <a:pt x="0" y="126"/>
                  </a:lnTo>
                  <a:lnTo>
                    <a:pt x="108" y="256"/>
                  </a:lnTo>
                  <a:close/>
                </a:path>
              </a:pathLst>
            </a:custGeom>
            <a:solidFill>
              <a:srgbClr val="F15A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3" name="Freeform 9">
              <a:extLst>
                <a:ext uri="{FF2B5EF4-FFF2-40B4-BE49-F238E27FC236}">
                  <a16:creationId xmlns:a16="http://schemas.microsoft.com/office/drawing/2014/main" id="{27694F50-8847-46CC-AF63-73280E80F2C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005" y="1644"/>
              <a:ext cx="1183" cy="1014"/>
            </a:xfrm>
            <a:custGeom>
              <a:avLst/>
              <a:gdLst>
                <a:gd name="T0" fmla="*/ 1934767 w 501"/>
                <a:gd name="T1" fmla="*/ 1703806 h 429"/>
                <a:gd name="T2" fmla="*/ 1825400 w 501"/>
                <a:gd name="T3" fmla="*/ 1561728 h 429"/>
                <a:gd name="T4" fmla="*/ 1784956 w 501"/>
                <a:gd name="T5" fmla="*/ 1508168 h 429"/>
                <a:gd name="T6" fmla="*/ 1552016 w 501"/>
                <a:gd name="T7" fmla="*/ 1397956 h 429"/>
                <a:gd name="T8" fmla="*/ 1250403 w 501"/>
                <a:gd name="T9" fmla="*/ 1703806 h 429"/>
                <a:gd name="T10" fmla="*/ 1552016 w 501"/>
                <a:gd name="T11" fmla="*/ 2003033 h 429"/>
                <a:gd name="T12" fmla="*/ 1784956 w 501"/>
                <a:gd name="T13" fmla="*/ 1894733 h 429"/>
                <a:gd name="T14" fmla="*/ 1825400 w 501"/>
                <a:gd name="T15" fmla="*/ 1840358 h 429"/>
                <a:gd name="T16" fmla="*/ 1934767 w 501"/>
                <a:gd name="T17" fmla="*/ 1703806 h 429"/>
                <a:gd name="T18" fmla="*/ 873751 w 501"/>
                <a:gd name="T19" fmla="*/ 1696871 h 429"/>
                <a:gd name="T20" fmla="*/ 1552016 w 501"/>
                <a:gd name="T21" fmla="*/ 1021694 h 429"/>
                <a:gd name="T22" fmla="*/ 2070120 w 501"/>
                <a:gd name="T23" fmla="*/ 1261629 h 429"/>
                <a:gd name="T24" fmla="*/ 2073950 w 501"/>
                <a:gd name="T25" fmla="*/ 1273104 h 429"/>
                <a:gd name="T26" fmla="*/ 2085697 w 501"/>
                <a:gd name="T27" fmla="*/ 1268242 h 429"/>
                <a:gd name="T28" fmla="*/ 1346131 w 501"/>
                <a:gd name="T29" fmla="*/ 0 h 429"/>
                <a:gd name="T30" fmla="*/ 0 w 501"/>
                <a:gd name="T31" fmla="*/ 2335256 h 429"/>
                <a:gd name="T32" fmla="*/ 1314204 w 501"/>
                <a:gd name="T33" fmla="*/ 2335256 h 429"/>
                <a:gd name="T34" fmla="*/ 1321168 w 501"/>
                <a:gd name="T35" fmla="*/ 2330385 h 429"/>
                <a:gd name="T36" fmla="*/ 1184934 w 501"/>
                <a:gd name="T37" fmla="*/ 2271053 h 429"/>
                <a:gd name="T38" fmla="*/ 873751 w 501"/>
                <a:gd name="T39" fmla="*/ 1696871 h 429"/>
                <a:gd name="T40" fmla="*/ 2672288 w 501"/>
                <a:gd name="T41" fmla="*/ 2323362 h 429"/>
                <a:gd name="T42" fmla="*/ 2533115 w 501"/>
                <a:gd name="T43" fmla="*/ 2286253 h 429"/>
                <a:gd name="T44" fmla="*/ 2181053 w 501"/>
                <a:gd name="T45" fmla="*/ 1996110 h 429"/>
                <a:gd name="T46" fmla="*/ 2046871 w 501"/>
                <a:gd name="T47" fmla="*/ 2166797 h 429"/>
                <a:gd name="T48" fmla="*/ 1793853 w 501"/>
                <a:gd name="T49" fmla="*/ 2330385 h 429"/>
                <a:gd name="T50" fmla="*/ 1793853 w 501"/>
                <a:gd name="T51" fmla="*/ 2335256 h 429"/>
                <a:gd name="T52" fmla="*/ 2699308 w 501"/>
                <a:gd name="T53" fmla="*/ 2335256 h 429"/>
                <a:gd name="T54" fmla="*/ 2699308 w 501"/>
                <a:gd name="T55" fmla="*/ 2330385 h 429"/>
                <a:gd name="T56" fmla="*/ 2672288 w 501"/>
                <a:gd name="T57" fmla="*/ 2323362 h 4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01" h="429">
                  <a:moveTo>
                    <a:pt x="359" y="313"/>
                  </a:moveTo>
                  <a:cubicBezTo>
                    <a:pt x="353" y="305"/>
                    <a:pt x="350" y="300"/>
                    <a:pt x="339" y="287"/>
                  </a:cubicBezTo>
                  <a:cubicBezTo>
                    <a:pt x="336" y="283"/>
                    <a:pt x="335" y="282"/>
                    <a:pt x="331" y="277"/>
                  </a:cubicBezTo>
                  <a:cubicBezTo>
                    <a:pt x="320" y="265"/>
                    <a:pt x="306" y="257"/>
                    <a:pt x="288" y="257"/>
                  </a:cubicBezTo>
                  <a:cubicBezTo>
                    <a:pt x="257" y="257"/>
                    <a:pt x="232" y="282"/>
                    <a:pt x="232" y="313"/>
                  </a:cubicBezTo>
                  <a:cubicBezTo>
                    <a:pt x="232" y="343"/>
                    <a:pt x="257" y="368"/>
                    <a:pt x="288" y="368"/>
                  </a:cubicBezTo>
                  <a:cubicBezTo>
                    <a:pt x="306" y="368"/>
                    <a:pt x="320" y="360"/>
                    <a:pt x="331" y="348"/>
                  </a:cubicBezTo>
                  <a:cubicBezTo>
                    <a:pt x="335" y="343"/>
                    <a:pt x="336" y="342"/>
                    <a:pt x="339" y="338"/>
                  </a:cubicBezTo>
                  <a:cubicBezTo>
                    <a:pt x="350" y="325"/>
                    <a:pt x="353" y="320"/>
                    <a:pt x="359" y="313"/>
                  </a:cubicBezTo>
                  <a:moveTo>
                    <a:pt x="162" y="312"/>
                  </a:moveTo>
                  <a:cubicBezTo>
                    <a:pt x="162" y="243"/>
                    <a:pt x="218" y="188"/>
                    <a:pt x="288" y="188"/>
                  </a:cubicBezTo>
                  <a:cubicBezTo>
                    <a:pt x="322" y="188"/>
                    <a:pt x="357" y="201"/>
                    <a:pt x="384" y="232"/>
                  </a:cubicBezTo>
                  <a:cubicBezTo>
                    <a:pt x="385" y="234"/>
                    <a:pt x="385" y="234"/>
                    <a:pt x="385" y="234"/>
                  </a:cubicBezTo>
                  <a:cubicBezTo>
                    <a:pt x="387" y="233"/>
                    <a:pt x="387" y="233"/>
                    <a:pt x="387" y="233"/>
                  </a:cubicBezTo>
                  <a:cubicBezTo>
                    <a:pt x="250" y="0"/>
                    <a:pt x="250" y="0"/>
                    <a:pt x="250" y="0"/>
                  </a:cubicBezTo>
                  <a:cubicBezTo>
                    <a:pt x="0" y="429"/>
                    <a:pt x="0" y="429"/>
                    <a:pt x="0" y="429"/>
                  </a:cubicBezTo>
                  <a:cubicBezTo>
                    <a:pt x="244" y="429"/>
                    <a:pt x="244" y="429"/>
                    <a:pt x="244" y="429"/>
                  </a:cubicBezTo>
                  <a:cubicBezTo>
                    <a:pt x="245" y="428"/>
                    <a:pt x="245" y="428"/>
                    <a:pt x="245" y="428"/>
                  </a:cubicBezTo>
                  <a:cubicBezTo>
                    <a:pt x="234" y="425"/>
                    <a:pt x="224" y="419"/>
                    <a:pt x="220" y="417"/>
                  </a:cubicBezTo>
                  <a:cubicBezTo>
                    <a:pt x="185" y="395"/>
                    <a:pt x="162" y="357"/>
                    <a:pt x="162" y="312"/>
                  </a:cubicBezTo>
                  <a:moveTo>
                    <a:pt x="496" y="427"/>
                  </a:moveTo>
                  <a:cubicBezTo>
                    <a:pt x="485" y="425"/>
                    <a:pt x="476" y="422"/>
                    <a:pt x="470" y="420"/>
                  </a:cubicBezTo>
                  <a:cubicBezTo>
                    <a:pt x="444" y="409"/>
                    <a:pt x="423" y="389"/>
                    <a:pt x="405" y="367"/>
                  </a:cubicBezTo>
                  <a:cubicBezTo>
                    <a:pt x="405" y="367"/>
                    <a:pt x="392" y="385"/>
                    <a:pt x="380" y="398"/>
                  </a:cubicBezTo>
                  <a:cubicBezTo>
                    <a:pt x="362" y="417"/>
                    <a:pt x="343" y="425"/>
                    <a:pt x="333" y="428"/>
                  </a:cubicBezTo>
                  <a:cubicBezTo>
                    <a:pt x="333" y="429"/>
                    <a:pt x="333" y="429"/>
                    <a:pt x="333" y="429"/>
                  </a:cubicBezTo>
                  <a:cubicBezTo>
                    <a:pt x="501" y="429"/>
                    <a:pt x="501" y="429"/>
                    <a:pt x="501" y="429"/>
                  </a:cubicBezTo>
                  <a:cubicBezTo>
                    <a:pt x="501" y="428"/>
                    <a:pt x="501" y="428"/>
                    <a:pt x="501" y="428"/>
                  </a:cubicBezTo>
                  <a:cubicBezTo>
                    <a:pt x="501" y="428"/>
                    <a:pt x="499" y="427"/>
                    <a:pt x="496" y="427"/>
                  </a:cubicBezTo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4" name="Freeform 10">
              <a:extLst>
                <a:ext uri="{FF2B5EF4-FFF2-40B4-BE49-F238E27FC236}">
                  <a16:creationId xmlns:a16="http://schemas.microsoft.com/office/drawing/2014/main" id="{949AC342-91C7-45CA-A7BE-8C03F49B8DF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540" y="1904"/>
              <a:ext cx="2214" cy="770"/>
            </a:xfrm>
            <a:custGeom>
              <a:avLst/>
              <a:gdLst>
                <a:gd name="T0" fmla="*/ 928091 w 937"/>
                <a:gd name="T1" fmla="*/ 734124 h 326"/>
                <a:gd name="T2" fmla="*/ 422676 w 937"/>
                <a:gd name="T3" fmla="*/ 480648 h 326"/>
                <a:gd name="T4" fmla="*/ 677321 w 937"/>
                <a:gd name="T5" fmla="*/ 285812 h 326"/>
                <a:gd name="T6" fmla="*/ 1007505 w 937"/>
                <a:gd name="T7" fmla="*/ 539654 h 326"/>
                <a:gd name="T8" fmla="*/ 1373115 w 937"/>
                <a:gd name="T9" fmla="*/ 539654 h 326"/>
                <a:gd name="T10" fmla="*/ 693655 w 937"/>
                <a:gd name="T11" fmla="*/ 0 h 326"/>
                <a:gd name="T12" fmla="*/ 64206 w 937"/>
                <a:gd name="T13" fmla="*/ 507687 h 326"/>
                <a:gd name="T14" fmla="*/ 564542 w 937"/>
                <a:gd name="T15" fmla="*/ 988028 h 326"/>
                <a:gd name="T16" fmla="*/ 1067888 w 937"/>
                <a:gd name="T17" fmla="*/ 1265304 h 326"/>
                <a:gd name="T18" fmla="*/ 736541 w 937"/>
                <a:gd name="T19" fmla="*/ 1475204 h 326"/>
                <a:gd name="T20" fmla="*/ 362309 w 937"/>
                <a:gd name="T21" fmla="*/ 1162324 h 326"/>
                <a:gd name="T22" fmla="*/ 4867 w 937"/>
                <a:gd name="T23" fmla="*/ 1162324 h 326"/>
                <a:gd name="T24" fmla="*/ 727759 w 937"/>
                <a:gd name="T25" fmla="*/ 1761880 h 326"/>
                <a:gd name="T26" fmla="*/ 1425329 w 937"/>
                <a:gd name="T27" fmla="*/ 1221359 h 326"/>
                <a:gd name="T28" fmla="*/ 928091 w 937"/>
                <a:gd name="T29" fmla="*/ 734124 h 326"/>
                <a:gd name="T30" fmla="*/ 2934320 w 937"/>
                <a:gd name="T31" fmla="*/ 654942 h 326"/>
                <a:gd name="T32" fmla="*/ 2934320 w 937"/>
                <a:gd name="T33" fmla="*/ 654942 h 326"/>
                <a:gd name="T34" fmla="*/ 2567158 w 937"/>
                <a:gd name="T35" fmla="*/ 468786 h 326"/>
                <a:gd name="T36" fmla="*/ 2029739 w 937"/>
                <a:gd name="T37" fmla="*/ 1102406 h 326"/>
                <a:gd name="T38" fmla="*/ 2575851 w 937"/>
                <a:gd name="T39" fmla="*/ 1757350 h 326"/>
                <a:gd name="T40" fmla="*/ 2945983 w 937"/>
                <a:gd name="T41" fmla="*/ 1567361 h 326"/>
                <a:gd name="T42" fmla="*/ 2950031 w 937"/>
                <a:gd name="T43" fmla="*/ 1567361 h 326"/>
                <a:gd name="T44" fmla="*/ 2950031 w 937"/>
                <a:gd name="T45" fmla="*/ 1723303 h 326"/>
                <a:gd name="T46" fmla="*/ 3271590 w 937"/>
                <a:gd name="T47" fmla="*/ 1723303 h 326"/>
                <a:gd name="T48" fmla="*/ 3271590 w 937"/>
                <a:gd name="T49" fmla="*/ 43392 h 326"/>
                <a:gd name="T50" fmla="*/ 2934320 w 937"/>
                <a:gd name="T51" fmla="*/ 43392 h 326"/>
                <a:gd name="T52" fmla="*/ 2934320 w 937"/>
                <a:gd name="T53" fmla="*/ 654942 h 326"/>
                <a:gd name="T54" fmla="*/ 2658487 w 937"/>
                <a:gd name="T55" fmla="*/ 1503493 h 326"/>
                <a:gd name="T56" fmla="*/ 2364921 w 937"/>
                <a:gd name="T57" fmla="*/ 1113859 h 326"/>
                <a:gd name="T58" fmla="*/ 2658487 w 937"/>
                <a:gd name="T59" fmla="*/ 725437 h 326"/>
                <a:gd name="T60" fmla="*/ 2945983 w 937"/>
                <a:gd name="T61" fmla="*/ 1107255 h 326"/>
                <a:gd name="T62" fmla="*/ 2658487 w 937"/>
                <a:gd name="T63" fmla="*/ 1503493 h 326"/>
                <a:gd name="T64" fmla="*/ 4019608 w 937"/>
                <a:gd name="T65" fmla="*/ 468786 h 326"/>
                <a:gd name="T66" fmla="*/ 3395685 w 937"/>
                <a:gd name="T67" fmla="*/ 1113859 h 326"/>
                <a:gd name="T68" fmla="*/ 4019608 w 937"/>
                <a:gd name="T69" fmla="*/ 1757350 h 326"/>
                <a:gd name="T70" fmla="*/ 4589232 w 937"/>
                <a:gd name="T71" fmla="*/ 1345667 h 326"/>
                <a:gd name="T72" fmla="*/ 4295444 w 937"/>
                <a:gd name="T73" fmla="*/ 1345667 h 326"/>
                <a:gd name="T74" fmla="*/ 4031479 w 937"/>
                <a:gd name="T75" fmla="*/ 1503493 h 326"/>
                <a:gd name="T76" fmla="*/ 3726412 w 937"/>
                <a:gd name="T77" fmla="*/ 1194279 h 326"/>
                <a:gd name="T78" fmla="*/ 4610458 w 937"/>
                <a:gd name="T79" fmla="*/ 1194279 h 326"/>
                <a:gd name="T80" fmla="*/ 4019608 w 937"/>
                <a:gd name="T81" fmla="*/ 468786 h 326"/>
                <a:gd name="T82" fmla="*/ 3726412 w 937"/>
                <a:gd name="T83" fmla="*/ 984353 h 326"/>
                <a:gd name="T84" fmla="*/ 4009013 w 937"/>
                <a:gd name="T85" fmla="*/ 725437 h 326"/>
                <a:gd name="T86" fmla="*/ 4275404 w 937"/>
                <a:gd name="T87" fmla="*/ 984353 h 326"/>
                <a:gd name="T88" fmla="*/ 3726412 w 937"/>
                <a:gd name="T89" fmla="*/ 984353 h 326"/>
                <a:gd name="T90" fmla="*/ 4747390 w 937"/>
                <a:gd name="T91" fmla="*/ 1723303 h 326"/>
                <a:gd name="T92" fmla="*/ 5082576 w 937"/>
                <a:gd name="T93" fmla="*/ 1723303 h 326"/>
                <a:gd name="T94" fmla="*/ 5082576 w 937"/>
                <a:gd name="T95" fmla="*/ 43392 h 326"/>
                <a:gd name="T96" fmla="*/ 4747390 w 937"/>
                <a:gd name="T97" fmla="*/ 43392 h 326"/>
                <a:gd name="T98" fmla="*/ 4747390 w 937"/>
                <a:gd name="T99" fmla="*/ 1723303 h 326"/>
                <a:gd name="T100" fmla="*/ 1551513 w 937"/>
                <a:gd name="T101" fmla="*/ 1723303 h 326"/>
                <a:gd name="T102" fmla="*/ 1886973 w 937"/>
                <a:gd name="T103" fmla="*/ 1723303 h 326"/>
                <a:gd name="T104" fmla="*/ 1886973 w 937"/>
                <a:gd name="T105" fmla="*/ 503549 h 326"/>
                <a:gd name="T106" fmla="*/ 1551513 w 937"/>
                <a:gd name="T107" fmla="*/ 503549 h 326"/>
                <a:gd name="T108" fmla="*/ 1551513 w 937"/>
                <a:gd name="T109" fmla="*/ 1723303 h 326"/>
                <a:gd name="T110" fmla="*/ 1551513 w 937"/>
                <a:gd name="T111" fmla="*/ 317923 h 326"/>
                <a:gd name="T112" fmla="*/ 1886973 w 937"/>
                <a:gd name="T113" fmla="*/ 317923 h 326"/>
                <a:gd name="T114" fmla="*/ 1886973 w 937"/>
                <a:gd name="T115" fmla="*/ 43392 h 326"/>
                <a:gd name="T116" fmla="*/ 1551513 w 937"/>
                <a:gd name="T117" fmla="*/ 43392 h 326"/>
                <a:gd name="T118" fmla="*/ 1551513 w 937"/>
                <a:gd name="T119" fmla="*/ 317923 h 32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937" h="326">
                  <a:moveTo>
                    <a:pt x="171" y="136"/>
                  </a:moveTo>
                  <a:cubicBezTo>
                    <a:pt x="93" y="116"/>
                    <a:pt x="78" y="113"/>
                    <a:pt x="78" y="89"/>
                  </a:cubicBezTo>
                  <a:cubicBezTo>
                    <a:pt x="78" y="63"/>
                    <a:pt x="103" y="53"/>
                    <a:pt x="125" y="53"/>
                  </a:cubicBezTo>
                  <a:cubicBezTo>
                    <a:pt x="158" y="53"/>
                    <a:pt x="184" y="63"/>
                    <a:pt x="186" y="100"/>
                  </a:cubicBezTo>
                  <a:cubicBezTo>
                    <a:pt x="253" y="100"/>
                    <a:pt x="253" y="100"/>
                    <a:pt x="253" y="100"/>
                  </a:cubicBezTo>
                  <a:cubicBezTo>
                    <a:pt x="253" y="29"/>
                    <a:pt x="193" y="0"/>
                    <a:pt x="128" y="0"/>
                  </a:cubicBezTo>
                  <a:cubicBezTo>
                    <a:pt x="72" y="0"/>
                    <a:pt x="12" y="31"/>
                    <a:pt x="12" y="94"/>
                  </a:cubicBezTo>
                  <a:cubicBezTo>
                    <a:pt x="12" y="153"/>
                    <a:pt x="58" y="171"/>
                    <a:pt x="104" y="183"/>
                  </a:cubicBezTo>
                  <a:cubicBezTo>
                    <a:pt x="150" y="195"/>
                    <a:pt x="197" y="201"/>
                    <a:pt x="197" y="234"/>
                  </a:cubicBezTo>
                  <a:cubicBezTo>
                    <a:pt x="197" y="266"/>
                    <a:pt x="160" y="273"/>
                    <a:pt x="136" y="273"/>
                  </a:cubicBezTo>
                  <a:cubicBezTo>
                    <a:pt x="100" y="273"/>
                    <a:pt x="67" y="257"/>
                    <a:pt x="67" y="215"/>
                  </a:cubicBezTo>
                  <a:cubicBezTo>
                    <a:pt x="1" y="215"/>
                    <a:pt x="1" y="215"/>
                    <a:pt x="1" y="215"/>
                  </a:cubicBezTo>
                  <a:cubicBezTo>
                    <a:pt x="0" y="292"/>
                    <a:pt x="65" y="326"/>
                    <a:pt x="134" y="326"/>
                  </a:cubicBezTo>
                  <a:cubicBezTo>
                    <a:pt x="218" y="326"/>
                    <a:pt x="263" y="283"/>
                    <a:pt x="263" y="226"/>
                  </a:cubicBezTo>
                  <a:cubicBezTo>
                    <a:pt x="263" y="156"/>
                    <a:pt x="193" y="141"/>
                    <a:pt x="171" y="136"/>
                  </a:cubicBezTo>
                  <a:moveTo>
                    <a:pt x="541" y="121"/>
                  </a:moveTo>
                  <a:cubicBezTo>
                    <a:pt x="541" y="121"/>
                    <a:pt x="541" y="121"/>
                    <a:pt x="541" y="121"/>
                  </a:cubicBezTo>
                  <a:cubicBezTo>
                    <a:pt x="526" y="99"/>
                    <a:pt x="500" y="87"/>
                    <a:pt x="473" y="87"/>
                  </a:cubicBezTo>
                  <a:cubicBezTo>
                    <a:pt x="407" y="87"/>
                    <a:pt x="374" y="144"/>
                    <a:pt x="374" y="204"/>
                  </a:cubicBezTo>
                  <a:cubicBezTo>
                    <a:pt x="374" y="266"/>
                    <a:pt x="407" y="325"/>
                    <a:pt x="475" y="325"/>
                  </a:cubicBezTo>
                  <a:cubicBezTo>
                    <a:pt x="504" y="325"/>
                    <a:pt x="529" y="314"/>
                    <a:pt x="543" y="290"/>
                  </a:cubicBezTo>
                  <a:cubicBezTo>
                    <a:pt x="544" y="290"/>
                    <a:pt x="544" y="290"/>
                    <a:pt x="544" y="290"/>
                  </a:cubicBezTo>
                  <a:cubicBezTo>
                    <a:pt x="544" y="319"/>
                    <a:pt x="544" y="319"/>
                    <a:pt x="544" y="319"/>
                  </a:cubicBezTo>
                  <a:cubicBezTo>
                    <a:pt x="603" y="319"/>
                    <a:pt x="603" y="319"/>
                    <a:pt x="603" y="319"/>
                  </a:cubicBezTo>
                  <a:cubicBezTo>
                    <a:pt x="603" y="8"/>
                    <a:pt x="603" y="8"/>
                    <a:pt x="603" y="8"/>
                  </a:cubicBezTo>
                  <a:cubicBezTo>
                    <a:pt x="541" y="8"/>
                    <a:pt x="541" y="8"/>
                    <a:pt x="541" y="8"/>
                  </a:cubicBezTo>
                  <a:lnTo>
                    <a:pt x="541" y="121"/>
                  </a:lnTo>
                  <a:close/>
                  <a:moveTo>
                    <a:pt x="490" y="278"/>
                  </a:moveTo>
                  <a:cubicBezTo>
                    <a:pt x="452" y="278"/>
                    <a:pt x="436" y="241"/>
                    <a:pt x="436" y="206"/>
                  </a:cubicBezTo>
                  <a:cubicBezTo>
                    <a:pt x="436" y="169"/>
                    <a:pt x="449" y="134"/>
                    <a:pt x="490" y="134"/>
                  </a:cubicBezTo>
                  <a:cubicBezTo>
                    <a:pt x="530" y="134"/>
                    <a:pt x="543" y="169"/>
                    <a:pt x="543" y="205"/>
                  </a:cubicBezTo>
                  <a:cubicBezTo>
                    <a:pt x="543" y="242"/>
                    <a:pt x="531" y="278"/>
                    <a:pt x="490" y="278"/>
                  </a:cubicBezTo>
                  <a:moveTo>
                    <a:pt x="741" y="87"/>
                  </a:moveTo>
                  <a:cubicBezTo>
                    <a:pt x="672" y="87"/>
                    <a:pt x="626" y="139"/>
                    <a:pt x="626" y="206"/>
                  </a:cubicBezTo>
                  <a:cubicBezTo>
                    <a:pt x="626" y="276"/>
                    <a:pt x="670" y="325"/>
                    <a:pt x="741" y="325"/>
                  </a:cubicBezTo>
                  <a:cubicBezTo>
                    <a:pt x="792" y="325"/>
                    <a:pt x="829" y="302"/>
                    <a:pt x="846" y="249"/>
                  </a:cubicBezTo>
                  <a:cubicBezTo>
                    <a:pt x="792" y="249"/>
                    <a:pt x="792" y="249"/>
                    <a:pt x="792" y="249"/>
                  </a:cubicBezTo>
                  <a:cubicBezTo>
                    <a:pt x="788" y="263"/>
                    <a:pt x="768" y="278"/>
                    <a:pt x="743" y="278"/>
                  </a:cubicBezTo>
                  <a:cubicBezTo>
                    <a:pt x="708" y="278"/>
                    <a:pt x="689" y="260"/>
                    <a:pt x="687" y="221"/>
                  </a:cubicBezTo>
                  <a:cubicBezTo>
                    <a:pt x="850" y="221"/>
                    <a:pt x="850" y="221"/>
                    <a:pt x="850" y="221"/>
                  </a:cubicBezTo>
                  <a:cubicBezTo>
                    <a:pt x="854" y="152"/>
                    <a:pt x="817" y="87"/>
                    <a:pt x="741" y="87"/>
                  </a:cubicBezTo>
                  <a:moveTo>
                    <a:pt x="687" y="182"/>
                  </a:moveTo>
                  <a:cubicBezTo>
                    <a:pt x="688" y="164"/>
                    <a:pt x="700" y="134"/>
                    <a:pt x="739" y="134"/>
                  </a:cubicBezTo>
                  <a:cubicBezTo>
                    <a:pt x="769" y="134"/>
                    <a:pt x="782" y="151"/>
                    <a:pt x="788" y="182"/>
                  </a:cubicBezTo>
                  <a:lnTo>
                    <a:pt x="687" y="182"/>
                  </a:lnTo>
                  <a:close/>
                  <a:moveTo>
                    <a:pt x="875" y="319"/>
                  </a:moveTo>
                  <a:cubicBezTo>
                    <a:pt x="937" y="319"/>
                    <a:pt x="937" y="319"/>
                    <a:pt x="937" y="319"/>
                  </a:cubicBezTo>
                  <a:cubicBezTo>
                    <a:pt x="937" y="8"/>
                    <a:pt x="937" y="8"/>
                    <a:pt x="937" y="8"/>
                  </a:cubicBezTo>
                  <a:cubicBezTo>
                    <a:pt x="875" y="8"/>
                    <a:pt x="875" y="8"/>
                    <a:pt x="875" y="8"/>
                  </a:cubicBezTo>
                  <a:lnTo>
                    <a:pt x="875" y="319"/>
                  </a:lnTo>
                  <a:close/>
                  <a:moveTo>
                    <a:pt x="286" y="319"/>
                  </a:moveTo>
                  <a:cubicBezTo>
                    <a:pt x="348" y="319"/>
                    <a:pt x="348" y="319"/>
                    <a:pt x="348" y="319"/>
                  </a:cubicBezTo>
                  <a:cubicBezTo>
                    <a:pt x="348" y="93"/>
                    <a:pt x="348" y="93"/>
                    <a:pt x="348" y="93"/>
                  </a:cubicBezTo>
                  <a:cubicBezTo>
                    <a:pt x="286" y="93"/>
                    <a:pt x="286" y="93"/>
                    <a:pt x="286" y="93"/>
                  </a:cubicBezTo>
                  <a:lnTo>
                    <a:pt x="286" y="319"/>
                  </a:lnTo>
                  <a:close/>
                  <a:moveTo>
                    <a:pt x="286" y="59"/>
                  </a:moveTo>
                  <a:cubicBezTo>
                    <a:pt x="348" y="59"/>
                    <a:pt x="348" y="59"/>
                    <a:pt x="348" y="59"/>
                  </a:cubicBezTo>
                  <a:cubicBezTo>
                    <a:pt x="348" y="8"/>
                    <a:pt x="348" y="8"/>
                    <a:pt x="348" y="8"/>
                  </a:cubicBezTo>
                  <a:cubicBezTo>
                    <a:pt x="286" y="8"/>
                    <a:pt x="286" y="8"/>
                    <a:pt x="286" y="8"/>
                  </a:cubicBezTo>
                  <a:lnTo>
                    <a:pt x="286" y="59"/>
                  </a:lnTo>
                  <a:close/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5F24772F-1776-41B6-B35F-9D0063217E83}"/>
              </a:ext>
            </a:extLst>
          </p:cNvPr>
          <p:cNvCxnSpPr/>
          <p:nvPr/>
        </p:nvCxnSpPr>
        <p:spPr>
          <a:xfrm>
            <a:off x="647700" y="6381750"/>
            <a:ext cx="799306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MSIPCMContentMarking" descr="{&quot;HashCode&quot;:238713050,&quot;Placement&quot;:&quot;Footer&quot;}">
            <a:extLst>
              <a:ext uri="{FF2B5EF4-FFF2-40B4-BE49-F238E27FC236}">
                <a16:creationId xmlns:a16="http://schemas.microsoft.com/office/drawing/2014/main" id="{7A6CB49C-CA36-47C2-A41D-64EE3872938E}"/>
              </a:ext>
            </a:extLst>
          </p:cNvPr>
          <p:cNvSpPr txBox="1"/>
          <p:nvPr userDrawn="1"/>
        </p:nvSpPr>
        <p:spPr>
          <a:xfrm>
            <a:off x="4240679" y="6624578"/>
            <a:ext cx="662642" cy="2334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900">
                <a:solidFill>
                  <a:srgbClr val="7F7F7F"/>
                </a:solidFill>
                <a:latin typeface="Arial" panose="020B0604020202020204" pitchFamily="34" charset="0"/>
              </a:rPr>
              <a:t>General</a:t>
            </a:r>
            <a:endParaRPr lang="en-US" sz="900" dirty="0" err="1">
              <a:solidFill>
                <a:srgbClr val="7F7F7F"/>
              </a:solidFill>
              <a:latin typeface="Arial" panose="020B0604020202020204" pitchFamily="34" charset="0"/>
            </a:endParaRPr>
          </a:p>
        </p:txBody>
      </p:sp>
    </p:spTree>
    <p:custDataLst>
      <p:tags r:id="rId4"/>
    </p:custDataLst>
    <p:extLst>
      <p:ext uri="{BB962C8B-B14F-4D97-AF65-F5344CB8AC3E}">
        <p14:creationId xmlns:p14="http://schemas.microsoft.com/office/powerpoint/2010/main" val="187430050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3" r:id="rId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 kern="1200">
          <a:solidFill>
            <a:srgbClr val="E64B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E64B00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E64B00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E64B00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E64B00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rgbClr val="E64B00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rgbClr val="E64B00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rgbClr val="E64B00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rgbClr val="E64B00"/>
          </a:solidFill>
          <a:latin typeface="Arial" panose="020B0604020202020204" pitchFamily="34" charset="0"/>
        </a:defRPr>
      </a:lvl9pPr>
    </p:titleStyle>
    <p:bodyStyle>
      <a:lvl1pPr algn="l" rtl="0" eaLnBrk="0" fontAlgn="base" hangingPunct="0">
        <a:spcBef>
          <a:spcPts val="400"/>
        </a:spcBef>
        <a:spcAft>
          <a:spcPct val="0"/>
        </a:spcAft>
        <a:buClr>
          <a:srgbClr val="E64B00"/>
        </a:buClr>
        <a:buFont typeface="Wingdings" panose="05000000000000000000" pitchFamily="2" charset="2"/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7800" algn="l" rtl="0" eaLnBrk="0" fontAlgn="base" hangingPunct="0">
        <a:spcBef>
          <a:spcPts val="400"/>
        </a:spcBef>
        <a:spcAft>
          <a:spcPct val="0"/>
        </a:spcAft>
        <a:buClr>
          <a:srgbClr val="E64B00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57188" indent="-179388" algn="l" rtl="0" eaLnBrk="0" fontAlgn="base" hangingPunct="0">
        <a:spcBef>
          <a:spcPts val="400"/>
        </a:spcBef>
        <a:spcAft>
          <a:spcPct val="0"/>
        </a:spcAft>
        <a:buClr>
          <a:srgbClr val="E64B00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4988" indent="-177800" algn="l" rtl="0" eaLnBrk="0" fontAlgn="base" hangingPunct="0">
        <a:spcBef>
          <a:spcPts val="400"/>
        </a:spcBef>
        <a:spcAft>
          <a:spcPct val="0"/>
        </a:spcAft>
        <a:buClr>
          <a:srgbClr val="E64B00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9388" algn="l" rtl="0" eaLnBrk="0" fontAlgn="base" hangingPunct="0">
        <a:spcBef>
          <a:spcPts val="400"/>
        </a:spcBef>
        <a:spcAft>
          <a:spcPct val="0"/>
        </a:spcAft>
        <a:buClr>
          <a:srgbClr val="E64B00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2">
            <a:extLst>
              <a:ext uri="{FF2B5EF4-FFF2-40B4-BE49-F238E27FC236}">
                <a16:creationId xmlns:a16="http://schemas.microsoft.com/office/drawing/2014/main" id="{DDF07B9C-6857-4720-9580-6D46B016E08D}"/>
              </a:ext>
            </a:extLst>
          </p:cNvPr>
          <p:cNvGrpSpPr>
            <a:grpSpLocks/>
          </p:cNvGrpSpPr>
          <p:nvPr/>
        </p:nvGrpSpPr>
        <p:grpSpPr bwMode="auto">
          <a:xfrm>
            <a:off x="651885" y="1680780"/>
            <a:ext cx="7997390" cy="4226243"/>
            <a:chOff x="650875" y="1906363"/>
            <a:chExt cx="7991475" cy="4042393"/>
          </a:xfrm>
        </p:grpSpPr>
        <p:sp>
          <p:nvSpPr>
            <p:cNvPr id="14" name="Rechteck 3">
              <a:extLst>
                <a:ext uri="{FF2B5EF4-FFF2-40B4-BE49-F238E27FC236}">
                  <a16:creationId xmlns:a16="http://schemas.microsoft.com/office/drawing/2014/main" id="{17ED6647-1D43-4F26-9208-B8F20993AD05}"/>
                </a:ext>
              </a:extLst>
            </p:cNvPr>
            <p:cNvSpPr/>
            <p:nvPr/>
          </p:nvSpPr>
          <p:spPr>
            <a:xfrm>
              <a:off x="650875" y="1906363"/>
              <a:ext cx="3889375" cy="389143"/>
            </a:xfrm>
            <a:prstGeom prst="rect">
              <a:avLst/>
            </a:prstGeom>
            <a:solidFill>
              <a:schemeClr val="accent4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1822" tIns="67881" rIns="101822" bIns="67881" anchor="ctr"/>
            <a:lstStyle/>
            <a:p>
              <a:pPr marL="0" marR="0" lvl="0" indent="0" algn="l" defTabSz="862049" rtl="0" eaLnBrk="1" fontAlgn="auto" latinLnBrk="0" hangingPunct="1">
                <a:lnSpc>
                  <a:spcPct val="100000"/>
                </a:lnSpc>
                <a:spcBef>
                  <a:spcPts val="283"/>
                </a:spcBef>
                <a:spcAft>
                  <a:spcPts val="0"/>
                </a:spcAft>
                <a:buClr>
                  <a:srgbClr val="FF6600"/>
                </a:buClr>
                <a:buSzTx/>
                <a:buFontTx/>
                <a:buNone/>
                <a:tabLst/>
                <a:defRPr/>
              </a:pPr>
              <a:r>
                <a:rPr kumimoji="0" lang="en-GB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+mn-cs"/>
                </a:rPr>
                <a:t>VALUE AND BENEFITS</a:t>
              </a:r>
            </a:p>
          </p:txBody>
        </p:sp>
        <p:sp>
          <p:nvSpPr>
            <p:cNvPr id="17" name="Rechteck 4">
              <a:extLst>
                <a:ext uri="{FF2B5EF4-FFF2-40B4-BE49-F238E27FC236}">
                  <a16:creationId xmlns:a16="http://schemas.microsoft.com/office/drawing/2014/main" id="{047B57BA-8F50-4693-9A54-489E8CA646E6}"/>
                </a:ext>
              </a:extLst>
            </p:cNvPr>
            <p:cNvSpPr>
              <a:spLocks/>
            </p:cNvSpPr>
            <p:nvPr/>
          </p:nvSpPr>
          <p:spPr>
            <a:xfrm>
              <a:off x="650875" y="2295507"/>
              <a:ext cx="3889375" cy="365324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1822" tIns="67881" rIns="101822" bIns="67881"/>
            <a:lstStyle/>
            <a:p>
              <a:pPr marL="323268" marR="0" lvl="0" indent="-323268" algn="l" defTabSz="862049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E64B00"/>
                </a:buClr>
                <a:buSzTx/>
                <a:buFont typeface="Wingdings" charset="2"/>
                <a:buChar char="§"/>
                <a:tabLst/>
                <a:defRPr/>
              </a:pPr>
              <a:endParaRPr kumimoji="0" lang="en-US" altLang="fr-FR" sz="1131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" name="Rechteck 11">
              <a:extLst>
                <a:ext uri="{FF2B5EF4-FFF2-40B4-BE49-F238E27FC236}">
                  <a16:creationId xmlns:a16="http://schemas.microsoft.com/office/drawing/2014/main" id="{3EE4DACF-5B69-4CE5-82ED-68284FFEC58A}"/>
                </a:ext>
              </a:extLst>
            </p:cNvPr>
            <p:cNvSpPr/>
            <p:nvPr/>
          </p:nvSpPr>
          <p:spPr>
            <a:xfrm>
              <a:off x="4752975" y="1906524"/>
              <a:ext cx="3889375" cy="388983"/>
            </a:xfrm>
            <a:prstGeom prst="rect">
              <a:avLst/>
            </a:prstGeom>
            <a:solidFill>
              <a:schemeClr val="accent4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1822" tIns="67881" rIns="101822" bIns="67881" anchor="ctr"/>
            <a:lstStyle/>
            <a:p>
              <a:pPr marL="179593" marR="0" lvl="0" indent="-179593" algn="l" defTabSz="862049" rtl="0" eaLnBrk="1" fontAlgn="base" latinLnBrk="0" hangingPunct="1">
                <a:lnSpc>
                  <a:spcPct val="100000"/>
                </a:lnSpc>
                <a:spcBef>
                  <a:spcPts val="283"/>
                </a:spcBef>
                <a:spcAft>
                  <a:spcPts val="0"/>
                </a:spcAft>
                <a:buClr>
                  <a:srgbClr val="E64B00"/>
                </a:buClr>
                <a:buSzTx/>
                <a:buFontTx/>
                <a:buNone/>
                <a:tabLst/>
                <a:defRPr/>
              </a:pPr>
              <a:r>
                <a:rPr kumimoji="0" lang="de-CH" altLang="de-DE" sz="1400" b="1" i="0" u="none" strike="noStrike" kern="1200" cap="none" spc="0" normalizeH="0" baseline="0" noProof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rPr>
                <a:t>DESCRIPTION</a:t>
              </a:r>
              <a:endParaRPr kumimoji="0" lang="en-GB" altLang="de-DE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19" name="Rechteck 12">
              <a:extLst>
                <a:ext uri="{FF2B5EF4-FFF2-40B4-BE49-F238E27FC236}">
                  <a16:creationId xmlns:a16="http://schemas.microsoft.com/office/drawing/2014/main" id="{F6D26BB8-C7F0-4B7D-81EA-8F97DDCB327E}"/>
                </a:ext>
              </a:extLst>
            </p:cNvPr>
            <p:cNvSpPr>
              <a:spLocks/>
            </p:cNvSpPr>
            <p:nvPr/>
          </p:nvSpPr>
          <p:spPr>
            <a:xfrm>
              <a:off x="4752975" y="2295508"/>
              <a:ext cx="3889375" cy="365324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1822" tIns="67881" rIns="101822" bIns="67881"/>
            <a:lstStyle/>
            <a:p>
              <a:pPr marL="323268" marR="0" lvl="0" indent="-323268" algn="l" defTabSz="86204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E64B00"/>
                </a:buClr>
                <a:buSzTx/>
                <a:buFont typeface="Wingdings" charset="2"/>
                <a:buChar char="§"/>
                <a:tabLst/>
                <a:defRPr/>
              </a:pPr>
              <a:endParaRPr kumimoji="0" lang="en-US" altLang="zh-CN" sz="1131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宋体" charset="-122"/>
                <a:cs typeface="+mn-cs"/>
              </a:endParaRPr>
            </a:p>
          </p:txBody>
        </p:sp>
      </p:grpSp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3063" cy="923330"/>
          </a:xfrm>
        </p:spPr>
        <p:txBody>
          <a:bodyPr/>
          <a:lstStyle/>
          <a:p>
            <a:r>
              <a:rPr lang="en-US" dirty="0"/>
              <a:t>Increase equipment efficiency and secure product quality</a:t>
            </a:r>
            <a:endParaRPr lang="fr-FR" dirty="0"/>
          </a:p>
        </p:txBody>
      </p:sp>
      <p:sp>
        <p:nvSpPr>
          <p:cNvPr id="16" name="Text Placeholder 2"/>
          <p:cNvSpPr txBox="1">
            <a:spLocks/>
          </p:cNvSpPr>
          <p:nvPr/>
        </p:nvSpPr>
        <p:spPr>
          <a:xfrm>
            <a:off x="645482" y="5943885"/>
            <a:ext cx="7972425" cy="4185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rtl="0" eaLnBrk="1" latinLnBrk="0" hangingPunct="1">
              <a:spcBef>
                <a:spcPct val="20000"/>
              </a:spcBef>
              <a:buNone/>
              <a:defRPr lang="en-US" sz="20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2563" algn="l" rtl="0" eaLnBrk="1" latinLnBrk="0" hangingPunct="1">
              <a:spcBef>
                <a:spcPts val="1200"/>
              </a:spcBef>
              <a:buClr>
                <a:schemeClr val="accent4"/>
              </a:buClr>
              <a:buFont typeface="Wingdings" pitchFamily="2" charset="2"/>
              <a:buChar char="§"/>
              <a:defRPr lang="en-US" sz="18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7188" indent="-174625" algn="l" rtl="0" eaLnBrk="1" latinLnBrk="0" hangingPunct="1">
              <a:spcBef>
                <a:spcPts val="0"/>
              </a:spcBef>
              <a:buClr>
                <a:schemeClr val="accent4"/>
              </a:buClr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39750" indent="-182563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174625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sz="800" kern="0" dirty="0"/>
              <a:t>Value: </a:t>
            </a:r>
            <a:r>
              <a:rPr lang="fr-FR" sz="800" kern="0" dirty="0" err="1">
                <a:solidFill>
                  <a:srgbClr val="000000"/>
                </a:solidFill>
              </a:rPr>
              <a:t>Efficiency</a:t>
            </a:r>
            <a:r>
              <a:rPr lang="fr-FR" sz="800" kern="0" dirty="0">
                <a:solidFill>
                  <a:srgbClr val="000000"/>
                </a:solidFill>
              </a:rPr>
              <a:t>, Product </a:t>
            </a:r>
            <a:r>
              <a:rPr lang="fr-FR" sz="800" kern="0" dirty="0" err="1">
                <a:solidFill>
                  <a:srgbClr val="000000"/>
                </a:solidFill>
              </a:rPr>
              <a:t>quality</a:t>
            </a:r>
            <a:endParaRPr lang="en-US" sz="800" kern="0" dirty="0">
              <a:solidFill>
                <a:srgbClr val="000000"/>
              </a:solidFill>
            </a:endParaRPr>
          </a:p>
          <a:p>
            <a:r>
              <a:rPr lang="en-US" sz="800" kern="0" dirty="0"/>
              <a:t>Equipment: </a:t>
            </a:r>
            <a:r>
              <a:rPr lang="en-US" sz="800" kern="0" dirty="0" err="1"/>
              <a:t>Capfeeder</a:t>
            </a:r>
            <a:r>
              <a:rPr lang="en-US" sz="800" kern="0" dirty="0"/>
              <a:t> GEBO </a:t>
            </a:r>
            <a:r>
              <a:rPr lang="en-US" sz="800" kern="0" dirty="0" err="1"/>
              <a:t>Aidlin</a:t>
            </a:r>
            <a:r>
              <a:rPr lang="en-US" sz="800" kern="0" dirty="0"/>
              <a:t> &amp; </a:t>
            </a:r>
            <a:r>
              <a:rPr lang="en-US" sz="800" kern="0" dirty="0" err="1"/>
              <a:t>Aidlin</a:t>
            </a:r>
            <a:r>
              <a:rPr lang="en-US" sz="800" kern="0" dirty="0"/>
              <a:t> CR</a:t>
            </a:r>
          </a:p>
          <a:p>
            <a:r>
              <a:rPr lang="en-US" sz="800" kern="0" dirty="0"/>
              <a:t>Catalogue code: CAP013</a:t>
            </a:r>
          </a:p>
        </p:txBody>
      </p:sp>
      <p:sp>
        <p:nvSpPr>
          <p:cNvPr id="20" name="Rettangolo 11">
            <a:extLst>
              <a:ext uri="{FF2B5EF4-FFF2-40B4-BE49-F238E27FC236}">
                <a16:creationId xmlns:a16="http://schemas.microsoft.com/office/drawing/2014/main" id="{C0CF5502-49D7-4B02-9212-84E6BE1157BE}"/>
              </a:ext>
            </a:extLst>
          </p:cNvPr>
          <p:cNvSpPr/>
          <p:nvPr/>
        </p:nvSpPr>
        <p:spPr>
          <a:xfrm>
            <a:off x="647127" y="2071627"/>
            <a:ext cx="3897012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4"/>
              </a:buClr>
            </a:pPr>
            <a:endParaRPr lang="en-US" sz="1000" b="1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E64B00"/>
              </a:buClr>
              <a:defRPr/>
            </a:pPr>
            <a:r>
              <a:rPr lang="en-GB" sz="1000" b="1" dirty="0">
                <a:solidFill>
                  <a:srgbClr val="000000"/>
                </a:solidFill>
                <a:latin typeface="Arial" panose="020B0604020202020204" pitchFamily="34" charset="0"/>
              </a:rPr>
              <a:t>Performance</a:t>
            </a:r>
          </a:p>
          <a:p>
            <a:pPr marL="180000" lvl="0" indent="-1800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E64B00"/>
              </a:buClr>
              <a:buFont typeface="Wingdings" panose="05000000000000000000" pitchFamily="2" charset="2"/>
              <a:buChar char="§"/>
              <a:defRPr/>
            </a:pPr>
            <a:r>
              <a:rPr lang="en-GB" sz="1000" dirty="0">
                <a:solidFill>
                  <a:srgbClr val="000000"/>
                </a:solidFill>
                <a:latin typeface="Arial" panose="020B0604020202020204" pitchFamily="34" charset="0"/>
              </a:rPr>
              <a:t>Efficiency achieved &gt; 99,5% </a:t>
            </a:r>
          </a:p>
          <a:p>
            <a:pPr marL="180000" lvl="0" indent="-1800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E64B00"/>
              </a:buClr>
              <a:buFont typeface="Wingdings" panose="05000000000000000000" pitchFamily="2" charset="2"/>
              <a:buChar char="§"/>
              <a:defRPr/>
            </a:pPr>
            <a:r>
              <a:rPr lang="en-GB" sz="1000" dirty="0">
                <a:solidFill>
                  <a:srgbClr val="000000"/>
                </a:solidFill>
                <a:latin typeface="Arial" panose="020B0604020202020204" pitchFamily="34" charset="0"/>
              </a:rPr>
              <a:t>Optimized MTTR </a:t>
            </a:r>
          </a:p>
          <a:p>
            <a:pPr marL="180000" lvl="0" indent="-1800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E64B00"/>
              </a:buClr>
              <a:buFont typeface="Wingdings" panose="05000000000000000000" pitchFamily="2" charset="2"/>
              <a:buChar char="§"/>
              <a:defRPr/>
            </a:pPr>
            <a:r>
              <a:rPr lang="en-GB" sz="1000" dirty="0">
                <a:solidFill>
                  <a:srgbClr val="000000"/>
                </a:solidFill>
                <a:latin typeface="Arial" panose="020B0604020202020204" pitchFamily="34" charset="0"/>
              </a:rPr>
              <a:t>Caps rejection w/o stopping caps flow</a:t>
            </a:r>
          </a:p>
          <a:p>
            <a:pPr marL="180000" lvl="0" indent="-1800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E64B00"/>
              </a:buClr>
              <a:buFont typeface="Wingdings" panose="05000000000000000000" pitchFamily="2" charset="2"/>
              <a:buChar char="§"/>
              <a:defRPr/>
            </a:pPr>
            <a:r>
              <a:rPr lang="en-GB" sz="1000" dirty="0">
                <a:solidFill>
                  <a:srgbClr val="000000"/>
                </a:solidFill>
                <a:latin typeface="Arial" panose="020B0604020202020204" pitchFamily="34" charset="0"/>
              </a:rPr>
              <a:t>Smart HMI: maintenance pages, EIT interface, Vision pages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E64B00"/>
              </a:buClr>
              <a:defRPr/>
            </a:pPr>
            <a:endParaRPr lang="en-GB" sz="10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E64B00"/>
              </a:buClr>
              <a:defRPr/>
            </a:pPr>
            <a:r>
              <a:rPr lang="en-GB" sz="1000" b="1" dirty="0">
                <a:solidFill>
                  <a:srgbClr val="000000"/>
                </a:solidFill>
                <a:latin typeface="Arial" panose="020B0604020202020204" pitchFamily="34" charset="0"/>
              </a:rPr>
              <a:t>Product quality</a:t>
            </a:r>
          </a:p>
          <a:p>
            <a:pPr marL="180000" lvl="0" indent="-1800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E64B00"/>
              </a:buClr>
              <a:buFont typeface="Wingdings" panose="05000000000000000000" pitchFamily="2" charset="2"/>
              <a:buChar char="§"/>
              <a:defRPr/>
            </a:pPr>
            <a:r>
              <a:rPr lang="en-GB" sz="1000" dirty="0">
                <a:solidFill>
                  <a:srgbClr val="000000"/>
                </a:solidFill>
                <a:latin typeface="Arial" panose="020B0604020202020204" pitchFamily="34" charset="0"/>
              </a:rPr>
              <a:t>Integrated Vision for full closure compliance</a:t>
            </a:r>
          </a:p>
          <a:p>
            <a:pPr marL="180000" lvl="0" indent="-1800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E64B00"/>
              </a:buClr>
              <a:buFont typeface="Wingdings" panose="05000000000000000000" pitchFamily="2" charset="2"/>
              <a:buChar char="§"/>
              <a:defRPr/>
            </a:pPr>
            <a:r>
              <a:rPr lang="en-GB" sz="1000" dirty="0">
                <a:solidFill>
                  <a:srgbClr val="000000"/>
                </a:solidFill>
              </a:rPr>
              <a:t>Pressure free elevation</a:t>
            </a:r>
            <a:endParaRPr lang="en-GB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180000" lvl="0" indent="-1800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E64B00"/>
              </a:buClr>
              <a:buFont typeface="Wingdings" panose="05000000000000000000" pitchFamily="2" charset="2"/>
              <a:buChar char="§"/>
              <a:defRPr/>
            </a:pPr>
            <a:endParaRPr lang="en-GB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E64B00"/>
              </a:buClr>
              <a:defRPr/>
            </a:pPr>
            <a:r>
              <a:rPr lang="en-GB" sz="1000" b="1" dirty="0">
                <a:solidFill>
                  <a:srgbClr val="000000"/>
                </a:solidFill>
                <a:latin typeface="Arial" panose="020B0604020202020204" pitchFamily="34" charset="0"/>
              </a:rPr>
              <a:t>Ergonomics</a:t>
            </a:r>
          </a:p>
          <a:p>
            <a:pPr marL="180000" lvl="0" indent="-180000">
              <a:buClr>
                <a:srgbClr val="E64B00"/>
              </a:buClr>
              <a:buFont typeface="Wingdings" panose="05000000000000000000" pitchFamily="2" charset="2"/>
              <a:buChar char="§"/>
              <a:defRPr/>
            </a:pPr>
            <a:r>
              <a:rPr lang="en-GB" sz="1000" dirty="0">
                <a:solidFill>
                  <a:srgbClr val="000000"/>
                </a:solidFill>
              </a:rPr>
              <a:t>Full access to all parts for maintenance &amp; cleaning</a:t>
            </a:r>
          </a:p>
          <a:p>
            <a:pPr marL="180000" indent="-180000">
              <a:buClr>
                <a:srgbClr val="E64B00"/>
              </a:buClr>
              <a:buFont typeface="Wingdings" panose="05000000000000000000" pitchFamily="2" charset="2"/>
              <a:buChar char="§"/>
              <a:defRPr/>
            </a:pPr>
            <a:r>
              <a:rPr lang="en-GB" sz="1000" dirty="0">
                <a:solidFill>
                  <a:srgbClr val="000000"/>
                </a:solidFill>
              </a:rPr>
              <a:t>Optimized MTTR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E64B00"/>
              </a:buClr>
              <a:defRPr/>
            </a:pPr>
            <a:endParaRPr lang="en-GB" sz="10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E64B00"/>
              </a:buClr>
              <a:defRPr/>
            </a:pPr>
            <a:r>
              <a:rPr lang="en-GB" sz="1000" b="1" dirty="0">
                <a:solidFill>
                  <a:srgbClr val="000000"/>
                </a:solidFill>
                <a:latin typeface="Arial" panose="020B0604020202020204" pitchFamily="34" charset="0"/>
              </a:rPr>
              <a:t>Easy integration</a:t>
            </a:r>
          </a:p>
          <a:p>
            <a:pPr marL="180000" lvl="0" indent="-180000">
              <a:buClr>
                <a:srgbClr val="E64B00"/>
              </a:buClr>
              <a:buFont typeface="Wingdings" panose="05000000000000000000" pitchFamily="2" charset="2"/>
              <a:buChar char="§"/>
              <a:defRPr/>
            </a:pPr>
            <a:r>
              <a:rPr lang="en-GB" sz="1000" dirty="0">
                <a:solidFill>
                  <a:srgbClr val="000000"/>
                </a:solidFill>
              </a:rPr>
              <a:t>High compact device</a:t>
            </a:r>
          </a:p>
          <a:p>
            <a:pPr marL="180000" lvl="0" indent="-180000">
              <a:buClr>
                <a:srgbClr val="E64B00"/>
              </a:buClr>
              <a:buFont typeface="Wingdings" panose="05000000000000000000" pitchFamily="2" charset="2"/>
              <a:buChar char="§"/>
              <a:defRPr/>
            </a:pPr>
            <a:r>
              <a:rPr lang="en-GB" sz="1000" dirty="0">
                <a:solidFill>
                  <a:srgbClr val="000000"/>
                </a:solidFill>
              </a:rPr>
              <a:t>Variable heights</a:t>
            </a:r>
          </a:p>
          <a:p>
            <a:pPr marL="180000" lvl="0" indent="-180000">
              <a:buClr>
                <a:srgbClr val="E64B00"/>
              </a:buClr>
              <a:buFont typeface="Wingdings" panose="05000000000000000000" pitchFamily="2" charset="2"/>
              <a:buChar char="§"/>
              <a:defRPr/>
            </a:pPr>
            <a:r>
              <a:rPr lang="en-GB" sz="1000" dirty="0">
                <a:solidFill>
                  <a:srgbClr val="000000"/>
                </a:solidFill>
              </a:rPr>
              <a:t>Plus-and-play, fully interconnected device</a:t>
            </a:r>
          </a:p>
          <a:p>
            <a:pPr marL="180000" indent="-180000">
              <a:buClr>
                <a:schemeClr val="accent4"/>
              </a:buClr>
              <a:buFont typeface="Wingdings" panose="05000000000000000000" pitchFamily="2" charset="2"/>
              <a:buChar char="§"/>
            </a:pPr>
            <a:endParaRPr lang="en-US" sz="1000" dirty="0"/>
          </a:p>
          <a:p>
            <a:pPr>
              <a:buClr>
                <a:schemeClr val="accent4"/>
              </a:buClr>
            </a:pPr>
            <a:r>
              <a:rPr lang="en-GB" sz="1000" b="1" dirty="0">
                <a:solidFill>
                  <a:srgbClr val="000000"/>
                </a:solidFill>
              </a:rPr>
              <a:t>Estimate ROI &lt; 3 years</a:t>
            </a:r>
          </a:p>
          <a:p>
            <a:pPr>
              <a:buClr>
                <a:schemeClr val="accent4"/>
              </a:buClr>
            </a:pPr>
            <a:endParaRPr lang="en-US" sz="1000" b="1" dirty="0"/>
          </a:p>
        </p:txBody>
      </p:sp>
      <p:sp>
        <p:nvSpPr>
          <p:cNvPr id="21" name="Rettangolo 11">
            <a:extLst>
              <a:ext uri="{FF2B5EF4-FFF2-40B4-BE49-F238E27FC236}">
                <a16:creationId xmlns:a16="http://schemas.microsoft.com/office/drawing/2014/main" id="{34BE8169-7803-43BE-9802-0670554A92A4}"/>
              </a:ext>
            </a:extLst>
          </p:cNvPr>
          <p:cNvSpPr/>
          <p:nvPr/>
        </p:nvSpPr>
        <p:spPr>
          <a:xfrm>
            <a:off x="4743751" y="2071627"/>
            <a:ext cx="3897012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4"/>
              </a:buClr>
            </a:pPr>
            <a:endParaRPr lang="en-US" sz="1000" b="1" dirty="0"/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E64B00"/>
              </a:buClr>
              <a:buFont typeface="Wingdings" panose="05000000000000000000" pitchFamily="2" charset="2"/>
              <a:buChar char="§"/>
              <a:defRPr/>
            </a:pPr>
            <a:r>
              <a:rPr lang="en-GB" sz="1200" dirty="0">
                <a:solidFill>
                  <a:srgbClr val="000000"/>
                </a:solidFill>
                <a:latin typeface="Arial" panose="020B0604020202020204" pitchFamily="34" charset="0"/>
              </a:rPr>
              <a:t>Power consumption &lt; 1,5 kW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E64B00"/>
              </a:buClr>
              <a:buFont typeface="Wingdings" panose="05000000000000000000" pitchFamily="2" charset="2"/>
              <a:buChar char="§"/>
              <a:defRPr/>
            </a:pPr>
            <a:r>
              <a:rPr lang="en-GB" sz="1200" dirty="0">
                <a:solidFill>
                  <a:srgbClr val="000000"/>
                </a:solidFill>
                <a:latin typeface="Arial" panose="020B0604020202020204" pitchFamily="34" charset="0"/>
              </a:rPr>
              <a:t>Noise emission &lt;80 dB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E64B00"/>
              </a:buClr>
              <a:buFont typeface="Wingdings" panose="05000000000000000000" pitchFamily="2" charset="2"/>
              <a:buChar char="§"/>
              <a:defRPr/>
            </a:pPr>
            <a:r>
              <a:rPr lang="en-GB" sz="1200" dirty="0">
                <a:solidFill>
                  <a:srgbClr val="000000"/>
                </a:solidFill>
                <a:latin typeface="Arial" panose="020B0604020202020204" pitchFamily="34" charset="0"/>
              </a:rPr>
              <a:t>PLC embedded &amp; HMI 12”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E64B00"/>
              </a:buClr>
              <a:buFont typeface="Wingdings" panose="05000000000000000000" pitchFamily="2" charset="2"/>
              <a:buChar char="§"/>
              <a:defRPr/>
            </a:pPr>
            <a:r>
              <a:rPr lang="en-GB" sz="1200" dirty="0">
                <a:solidFill>
                  <a:srgbClr val="000000"/>
                </a:solidFill>
                <a:latin typeface="Arial" panose="020B0604020202020204" pitchFamily="34" charset="0"/>
              </a:rPr>
              <a:t>Height &lt; 2,1mt / remain up for transportation</a:t>
            </a:r>
          </a:p>
          <a:p>
            <a:pPr marL="628650" lvl="1" indent="-1714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E64B00"/>
              </a:buClr>
              <a:buFont typeface="Wingdings" panose="05000000000000000000" pitchFamily="2" charset="2"/>
              <a:buChar char="§"/>
              <a:defRPr/>
            </a:pPr>
            <a:r>
              <a:rPr lang="en-GB" sz="1200" dirty="0">
                <a:solidFill>
                  <a:srgbClr val="000000"/>
                </a:solidFill>
                <a:latin typeface="Arial" panose="020B0604020202020204" pitchFamily="34" charset="0"/>
              </a:rPr>
              <a:t>Elevation up to 6,2 </a:t>
            </a:r>
            <a:r>
              <a:rPr lang="en-GB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mt</a:t>
            </a:r>
            <a:endParaRPr lang="en-GB" sz="12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E64B00"/>
              </a:buClr>
              <a:buFont typeface="Wingdings" panose="05000000000000000000" pitchFamily="2" charset="2"/>
              <a:buChar char="§"/>
              <a:defRPr/>
            </a:pPr>
            <a:r>
              <a:rPr lang="en-GB" sz="1200" dirty="0">
                <a:solidFill>
                  <a:srgbClr val="000000"/>
                </a:solidFill>
                <a:latin typeface="Arial" panose="020B0604020202020204" pitchFamily="34" charset="0"/>
              </a:rPr>
              <a:t>Vision Camera integrated</a:t>
            </a:r>
          </a:p>
          <a:p>
            <a:pPr marL="628650" lvl="1" indent="-1714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E64B00"/>
              </a:buClr>
              <a:buFont typeface="Wingdings" panose="05000000000000000000" pitchFamily="2" charset="2"/>
              <a:buChar char="§"/>
              <a:defRPr/>
            </a:pPr>
            <a:r>
              <a:rPr lang="en-GB" sz="1200" dirty="0">
                <a:solidFill>
                  <a:srgbClr val="000000"/>
                </a:solidFill>
                <a:latin typeface="Arial" panose="020B0604020202020204" pitchFamily="34" charset="0"/>
              </a:rPr>
              <a:t>L1: upside down &amp; roundness &amp; colour (option)</a:t>
            </a:r>
          </a:p>
          <a:p>
            <a:pPr marL="628650" lvl="1" indent="-1714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E64B00"/>
              </a:buClr>
              <a:buFont typeface="Wingdings" panose="05000000000000000000" pitchFamily="2" charset="2"/>
              <a:buChar char="§"/>
              <a:defRPr/>
            </a:pPr>
            <a:r>
              <a:rPr lang="en-GB" sz="1200" dirty="0">
                <a:solidFill>
                  <a:srgbClr val="000000"/>
                </a:solidFill>
                <a:latin typeface="Arial" panose="020B0604020202020204" pitchFamily="34" charset="0"/>
              </a:rPr>
              <a:t>L2: +sealing ring integrity</a:t>
            </a:r>
          </a:p>
          <a:p>
            <a:pPr marL="180000" indent="-180000">
              <a:buClr>
                <a:schemeClr val="accent4"/>
              </a:buClr>
              <a:buFont typeface="Wingdings" panose="05000000000000000000" pitchFamily="2" charset="2"/>
              <a:buChar char="§"/>
            </a:pPr>
            <a:endParaRPr lang="en-US" sz="1000" dirty="0"/>
          </a:p>
          <a:p>
            <a:pPr>
              <a:buClr>
                <a:schemeClr val="accent4"/>
              </a:buClr>
            </a:pPr>
            <a:endParaRPr lang="en-US" sz="1000" b="1" dirty="0"/>
          </a:p>
        </p:txBody>
      </p:sp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B25C61E8-69CE-4C5D-A95E-7FC22DAD394D}"/>
              </a:ext>
            </a:extLst>
          </p:cNvPr>
          <p:cNvSpPr txBox="1">
            <a:spLocks/>
          </p:cNvSpPr>
          <p:nvPr/>
        </p:nvSpPr>
        <p:spPr bwMode="auto">
          <a:xfrm>
            <a:off x="645482" y="1391855"/>
            <a:ext cx="7539038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E64B00"/>
              </a:buClr>
              <a:buFont typeface="Wingdings" panose="05000000000000000000" pitchFamily="2" charset="2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7800" indent="-17780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E64B00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7188" indent="-179388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E64B00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34988" indent="-17780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E64B00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179388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E64B00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>
                <a:cs typeface="Calibri" panose="020F0502020204030204" pitchFamily="34" charset="0"/>
              </a:rPr>
              <a:t>Closure Vision Control </a:t>
            </a:r>
            <a:endParaRPr lang="fr-FR" altLang="fr-FR" dirty="0"/>
          </a:p>
        </p:txBody>
      </p:sp>
      <p:pic>
        <p:nvPicPr>
          <p:cNvPr id="15" name="Image 30">
            <a:extLst>
              <a:ext uri="{FF2B5EF4-FFF2-40B4-BE49-F238E27FC236}">
                <a16:creationId xmlns:a16="http://schemas.microsoft.com/office/drawing/2014/main" id="{6AAD6DBD-E3BB-4067-B2B7-CE9A779598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66582" y="980910"/>
            <a:ext cx="814772" cy="465584"/>
          </a:xfrm>
          <a:prstGeom prst="rect">
            <a:avLst/>
          </a:prstGeom>
        </p:spPr>
      </p:pic>
      <p:sp>
        <p:nvSpPr>
          <p:cNvPr id="23" name="ZoneTexte 31">
            <a:extLst>
              <a:ext uri="{FF2B5EF4-FFF2-40B4-BE49-F238E27FC236}">
                <a16:creationId xmlns:a16="http://schemas.microsoft.com/office/drawing/2014/main" id="{FF452CAC-2468-480E-B741-A13308F525D5}"/>
              </a:ext>
            </a:extLst>
          </p:cNvPr>
          <p:cNvSpPr txBox="1"/>
          <p:nvPr/>
        </p:nvSpPr>
        <p:spPr>
          <a:xfrm>
            <a:off x="7081880" y="1446494"/>
            <a:ext cx="1584176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</a:rPr>
              <a:t>Tethered caps Ready!</a:t>
            </a:r>
          </a:p>
        </p:txBody>
      </p:sp>
      <p:grpSp>
        <p:nvGrpSpPr>
          <p:cNvPr id="24" name="Groupe 27">
            <a:extLst>
              <a:ext uri="{FF2B5EF4-FFF2-40B4-BE49-F238E27FC236}">
                <a16:creationId xmlns:a16="http://schemas.microsoft.com/office/drawing/2014/main" id="{126564ED-C1CC-4FEF-BD31-08DE4E32889D}"/>
              </a:ext>
            </a:extLst>
          </p:cNvPr>
          <p:cNvGrpSpPr>
            <a:grpSpLocks noChangeAspect="1"/>
          </p:cNvGrpSpPr>
          <p:nvPr/>
        </p:nvGrpSpPr>
        <p:grpSpPr>
          <a:xfrm flipH="1">
            <a:off x="4899334" y="4180027"/>
            <a:ext cx="1475340" cy="1578600"/>
            <a:chOff x="7584142" y="1172016"/>
            <a:chExt cx="4100035" cy="4737539"/>
          </a:xfrm>
        </p:grpSpPr>
        <p:pic>
          <p:nvPicPr>
            <p:cNvPr id="25" name="Image 28">
              <a:extLst>
                <a:ext uri="{FF2B5EF4-FFF2-40B4-BE49-F238E27FC236}">
                  <a16:creationId xmlns:a16="http://schemas.microsoft.com/office/drawing/2014/main" id="{74D69691-654B-42C1-B816-43D38EAE11A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colorTemperature colorTemp="5900"/>
                      </a14:imgEffect>
                      <a14:imgEffect>
                        <a14:brightnessContrast contras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 l="32806" r="29793"/>
            <a:stretch/>
          </p:blipFill>
          <p:spPr>
            <a:xfrm>
              <a:off x="7584142" y="1172016"/>
              <a:ext cx="4100035" cy="4737539"/>
            </a:xfrm>
            <a:prstGeom prst="rect">
              <a:avLst/>
            </a:prstGeom>
          </p:spPr>
        </p:pic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976EF6F7-0CFB-40B3-BD39-ECA5BA10C65C}"/>
                </a:ext>
              </a:extLst>
            </p:cNvPr>
            <p:cNvSpPr/>
            <p:nvPr/>
          </p:nvSpPr>
          <p:spPr>
            <a:xfrm>
              <a:off x="9913631" y="4965914"/>
              <a:ext cx="136437" cy="288000"/>
            </a:xfrm>
            <a:prstGeom prst="rect">
              <a:avLst/>
            </a:prstGeom>
            <a:solidFill>
              <a:srgbClr val="6F6A5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pic>
        <p:nvPicPr>
          <p:cNvPr id="30" name="Image 3">
            <a:extLst>
              <a:ext uri="{FF2B5EF4-FFF2-40B4-BE49-F238E27FC236}">
                <a16:creationId xmlns:a16="http://schemas.microsoft.com/office/drawing/2014/main" id="{60A5A7E5-C8EF-498F-9474-36A9F519F10B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10717">
            <a:off x="6749468" y="4800016"/>
            <a:ext cx="1711687" cy="900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673524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  <p:tag name="ARTICULATE_SLIDE_COUNT" val="50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NewSidel_Template_4x3_with add layouts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NewSidel_Template_4x3_v10_FINAL.potx" id="{6B388DF2-1B4D-4AB9-B9B5-FAFCF51DED0E}" vid="{83DBA8D9-CEC6-4E0F-89EE-7CD510D47F2C}"/>
    </a:ext>
  </a:extLst>
</a:theme>
</file>

<file path=ppt/theme/theme2.xml><?xml version="1.0" encoding="utf-8"?>
<a:theme xmlns:a="http://schemas.openxmlformats.org/drawingml/2006/main" name="Larissa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264</TotalTime>
  <Words>152</Words>
  <Application>Microsoft Office PowerPoint</Application>
  <PresentationFormat>On-screen Show (4:3)</PresentationFormat>
  <Paragraphs>38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MS PGothic</vt:lpstr>
      <vt:lpstr>SimSun</vt:lpstr>
      <vt:lpstr>Arial</vt:lpstr>
      <vt:lpstr>Calibri</vt:lpstr>
      <vt:lpstr>Wingdings</vt:lpstr>
      <vt:lpstr>NewSidel_Template_4x3_with add layouts</vt:lpstr>
      <vt:lpstr>think-cell Folie</vt:lpstr>
      <vt:lpstr>Increase equipment efficiency and secure product quality</vt:lpstr>
    </vt:vector>
  </TitlesOfParts>
  <Company>Sidel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 Arial, 40 pt</dc:title>
  <dc:creator>Cardarelli, Francesca</dc:creator>
  <cp:lastModifiedBy>Sorega, Dan</cp:lastModifiedBy>
  <cp:revision>68</cp:revision>
  <cp:lastPrinted>2017-09-01T14:01:41Z</cp:lastPrinted>
  <dcterms:created xsi:type="dcterms:W3CDTF">2017-07-10T14:51:51Z</dcterms:created>
  <dcterms:modified xsi:type="dcterms:W3CDTF">2020-10-14T12:27:48Z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1F47552F-2D7C-4099-8EF3-419AFDBA81FA</vt:lpwstr>
  </property>
  <property fmtid="{D5CDD505-2E9C-101B-9397-08002B2CF9AE}" pid="3" name="ArticulatePath">
    <vt:lpwstr>Sidel_Template_4x3_opt</vt:lpwstr>
  </property>
  <property fmtid="{D5CDD505-2E9C-101B-9397-08002B2CF9AE}" pid="4" name="MSIP_Label_94480757-a570-4f64-84e7-c5b3ffe9d573_Enabled">
    <vt:lpwstr>True</vt:lpwstr>
  </property>
  <property fmtid="{D5CDD505-2E9C-101B-9397-08002B2CF9AE}" pid="5" name="MSIP_Label_94480757-a570-4f64-84e7-c5b3ffe9d573_SiteId">
    <vt:lpwstr>2390cbd1-e663-4321-bc93-ba298637ce52</vt:lpwstr>
  </property>
  <property fmtid="{D5CDD505-2E9C-101B-9397-08002B2CF9AE}" pid="6" name="MSIP_Label_94480757-a570-4f64-84e7-c5b3ffe9d573_Ref">
    <vt:lpwstr>https://api.informationprotection.azure.com/api/2390cbd1-e663-4321-bc93-ba298637ce52</vt:lpwstr>
  </property>
  <property fmtid="{D5CDD505-2E9C-101B-9397-08002B2CF9AE}" pid="7" name="MSIP_Label_94480757-a570-4f64-84e7-c5b3ffe9d573_Owner">
    <vt:lpwstr>107200@sidel.com</vt:lpwstr>
  </property>
  <property fmtid="{D5CDD505-2E9C-101B-9397-08002B2CF9AE}" pid="8" name="MSIP_Label_94480757-a570-4f64-84e7-c5b3ffe9d573_SetDate">
    <vt:lpwstr>2019-06-26T15:49:55.8651607+02:00</vt:lpwstr>
  </property>
  <property fmtid="{D5CDD505-2E9C-101B-9397-08002B2CF9AE}" pid="9" name="MSIP_Label_94480757-a570-4f64-84e7-c5b3ffe9d573_Name">
    <vt:lpwstr>General</vt:lpwstr>
  </property>
  <property fmtid="{D5CDD505-2E9C-101B-9397-08002B2CF9AE}" pid="10" name="MSIP_Label_94480757-a570-4f64-84e7-c5b3ffe9d573_Application">
    <vt:lpwstr>Microsoft Azure Information Protection</vt:lpwstr>
  </property>
  <property fmtid="{D5CDD505-2E9C-101B-9397-08002B2CF9AE}" pid="11" name="MSIP_Label_94480757-a570-4f64-84e7-c5b3ffe9d573_Extended_MSFT_Method">
    <vt:lpwstr>Automatic</vt:lpwstr>
  </property>
  <property fmtid="{D5CDD505-2E9C-101B-9397-08002B2CF9AE}" pid="12" name="Sensitivity">
    <vt:lpwstr>General</vt:lpwstr>
  </property>
</Properties>
</file>