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57" r:id="rId1"/>
    <p:sldMasterId id="2147483668" r:id="rId2"/>
  </p:sldMasterIdLst>
  <p:notesMasterIdLst>
    <p:notesMasterId r:id="rId4"/>
  </p:notesMasterIdLst>
  <p:handoutMasterIdLst>
    <p:handoutMasterId r:id="rId5"/>
  </p:handoutMasterIdLst>
  <p:sldIdLst>
    <p:sldId id="329" r:id="rId3"/>
  </p:sldIdLst>
  <p:sldSz cx="9144000" cy="6858000" type="screen4x3"/>
  <p:notesSz cx="6858000" cy="9144000"/>
  <p:custDataLst>
    <p:tags r:id="rId6"/>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450">
          <p15:clr>
            <a:srgbClr val="A4A3A4"/>
          </p15:clr>
        </p15:guide>
        <p15:guide id="2" orient="horz" pos="936">
          <p15:clr>
            <a:srgbClr val="A4A3A4"/>
          </p15:clr>
        </p15:guide>
        <p15:guide id="3" orient="horz" pos="4029">
          <p15:clr>
            <a:srgbClr val="A4A3A4"/>
          </p15:clr>
        </p15:guide>
        <p15:guide id="4" orient="horz" pos="4171">
          <p15:clr>
            <a:srgbClr val="A4A3A4"/>
          </p15:clr>
        </p15:guide>
        <p15:guide id="5" orient="horz" pos="3768">
          <p15:clr>
            <a:srgbClr val="A4A3A4"/>
          </p15:clr>
        </p15:guide>
        <p15:guide id="6" orient="horz" pos="3012">
          <p15:clr>
            <a:srgbClr val="A4A3A4"/>
          </p15:clr>
        </p15:guide>
        <p15:guide id="7" pos="204">
          <p15:clr>
            <a:srgbClr val="A4A3A4"/>
          </p15:clr>
        </p15:guide>
        <p15:guide id="8" pos="5556">
          <p15:clr>
            <a:srgbClr val="A4A3A4"/>
          </p15:clr>
        </p15:guide>
        <p15:guide id="9" pos="4789">
          <p15:clr>
            <a:srgbClr val="A4A3A4"/>
          </p15:clr>
        </p15:guide>
        <p15:guide id="10" pos="412">
          <p15:clr>
            <a:srgbClr val="A4A3A4"/>
          </p15:clr>
        </p15:guide>
        <p15:guide id="11" pos="29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3D20"/>
    <a:srgbClr val="003382"/>
    <a:srgbClr val="669914"/>
    <a:srgbClr val="6633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8024" autoAdjust="0"/>
  </p:normalViewPr>
  <p:slideViewPr>
    <p:cSldViewPr snapToGrid="0" snapToObjects="1">
      <p:cViewPr varScale="1">
        <p:scale>
          <a:sx n="88" d="100"/>
          <a:sy n="88" d="100"/>
        </p:scale>
        <p:origin x="1334" y="67"/>
      </p:cViewPr>
      <p:guideLst>
        <p:guide orient="horz" pos="450"/>
        <p:guide orient="horz" pos="936"/>
        <p:guide orient="horz" pos="4029"/>
        <p:guide orient="horz" pos="4171"/>
        <p:guide orient="horz" pos="3768"/>
        <p:guide orient="horz" pos="3012"/>
        <p:guide pos="204"/>
        <p:guide pos="5556"/>
        <p:guide pos="4789"/>
        <p:guide pos="412"/>
        <p:guide pos="2926"/>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68F88C59-319B-4332-9A1D-2A62CFCB00D8}" type="datetimeFigureOut">
              <a:rPr lang="en-US" smtClean="0"/>
              <a:pPr/>
              <a:t>4/15/2019</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B16A41B8-7DC3-4DB6-84E4-E105629EAA36}" type="slidenum">
              <a:rPr lang="en-US" smtClean="0"/>
              <a:pPr/>
              <a:t>‹#›</a:t>
            </a:fld>
            <a:endParaRPr lang="en-US" dirty="0"/>
          </a:p>
        </p:txBody>
      </p:sp>
    </p:spTree>
    <p:extLst>
      <p:ext uri="{BB962C8B-B14F-4D97-AF65-F5344CB8AC3E}">
        <p14:creationId xmlns:p14="http://schemas.microsoft.com/office/powerpoint/2010/main" val="2122406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GB"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968B300D-05F0-4B43-940D-46DED5A791AD}" type="datetimeFigureOut">
              <a:rPr lang="en-GB" smtClean="0"/>
              <a:pPr/>
              <a:t>15/04/2019</a:t>
            </a:fld>
            <a:endParaRPr lang="en-GB"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GB"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9B26CD33-4337-4529-948A-94F6960B2374}" type="slidenum">
              <a:rPr lang="en-GB" smtClean="0"/>
              <a:pPr/>
              <a:t>‹#›</a:t>
            </a:fld>
            <a:endParaRPr lang="en-GB" dirty="0"/>
          </a:p>
        </p:txBody>
      </p:sp>
    </p:spTree>
    <p:extLst>
      <p:ext uri="{BB962C8B-B14F-4D97-AF65-F5344CB8AC3E}">
        <p14:creationId xmlns:p14="http://schemas.microsoft.com/office/powerpoint/2010/main" val="238067567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oleObject" Target="../embeddings/oleObject3.bin"/><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5.jpe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2.emf"/><Relationship Id="rId2" Type="http://schemas.openxmlformats.org/officeDocument/2006/relationships/tags" Target="../tags/tag29.xml"/><Relationship Id="rId1" Type="http://schemas.openxmlformats.org/officeDocument/2006/relationships/vmlDrawing" Target="../drawings/vmlDrawing9.vml"/><Relationship Id="rId6" Type="http://schemas.openxmlformats.org/officeDocument/2006/relationships/oleObject" Target="../embeddings/oleObject12.bin"/><Relationship Id="rId5" Type="http://schemas.openxmlformats.org/officeDocument/2006/relationships/image" Target="../media/image8.png"/><Relationship Id="rId4"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image" Target="../media/image6.emf"/><Relationship Id="rId2" Type="http://schemas.openxmlformats.org/officeDocument/2006/relationships/tags" Target="../tags/tag31.xml"/><Relationship Id="rId1" Type="http://schemas.openxmlformats.org/officeDocument/2006/relationships/vmlDrawing" Target="../drawings/vmlDrawing10.vml"/><Relationship Id="rId6" Type="http://schemas.openxmlformats.org/officeDocument/2006/relationships/oleObject" Target="../embeddings/oleObject13.bin"/><Relationship Id="rId5" Type="http://schemas.openxmlformats.org/officeDocument/2006/relationships/image" Target="../media/image9.png"/><Relationship Id="rId4"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oleObject" Target="../embeddings/oleObject8.bin"/><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oleObject" Target="../embeddings/oleObject7.bin"/><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7.png"/><Relationship Id="rId2" Type="http://schemas.openxmlformats.org/officeDocument/2006/relationships/tags" Target="../tags/tag9.xml"/><Relationship Id="rId1" Type="http://schemas.openxmlformats.org/officeDocument/2006/relationships/vmlDrawing" Target="../drawings/vmlDrawing7.vml"/><Relationship Id="rId6" Type="http://schemas.openxmlformats.org/officeDocument/2006/relationships/image" Target="../media/image6.emf"/><Relationship Id="rId5" Type="http://schemas.openxmlformats.org/officeDocument/2006/relationships/oleObject" Target="../embeddings/oleObject10.bin"/><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bg>
      <p:bgPr>
        <a:solidFill>
          <a:schemeClr val="bg1"/>
        </a:solidFill>
        <a:effectLst/>
      </p:bgPr>
    </p:bg>
    <p:spTree>
      <p:nvGrpSpPr>
        <p:cNvPr id="1" name=""/>
        <p:cNvGrpSpPr/>
        <p:nvPr/>
      </p:nvGrpSpPr>
      <p:grpSpPr>
        <a:xfrm>
          <a:off x="0" y="0"/>
          <a:ext cx="0" cy="0"/>
          <a:chOff x="0" y="0"/>
          <a:chExt cx="0" cy="0"/>
        </a:xfrm>
      </p:grpSpPr>
      <p:grpSp>
        <p:nvGrpSpPr>
          <p:cNvPr id="14" name="Group 13"/>
          <p:cNvGrpSpPr>
            <a:grpSpLocks/>
          </p:cNvGrpSpPr>
          <p:nvPr/>
        </p:nvGrpSpPr>
        <p:grpSpPr bwMode="auto">
          <a:xfrm>
            <a:off x="0" y="8965"/>
            <a:ext cx="9144000" cy="6858000"/>
            <a:chOff x="1723" y="0"/>
            <a:chExt cx="683" cy="4179"/>
          </a:xfrm>
          <a:gradFill flip="none" rotWithShape="1">
            <a:gsLst>
              <a:gs pos="0">
                <a:srgbClr val="969696"/>
              </a:gs>
              <a:gs pos="41000">
                <a:srgbClr val="FFFFFF"/>
              </a:gs>
              <a:gs pos="100000">
                <a:schemeClr val="bg1">
                  <a:lumMod val="95000"/>
                </a:schemeClr>
              </a:gs>
            </a:gsLst>
            <a:lin ang="16200000" scaled="0"/>
            <a:tileRect/>
          </a:gradFill>
        </p:grpSpPr>
        <p:sp>
          <p:nvSpPr>
            <p:cNvPr id="20" name="Rectangle 11"/>
            <p:cNvSpPr>
              <a:spLocks noChangeArrowheads="1"/>
            </p:cNvSpPr>
            <p:nvPr/>
          </p:nvSpPr>
          <p:spPr bwMode="auto">
            <a:xfrm>
              <a:off x="1723" y="0"/>
              <a:ext cx="683" cy="2235"/>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cs typeface="+mn-cs"/>
              </a:endParaRPr>
            </a:p>
          </p:txBody>
        </p:sp>
        <p:sp>
          <p:nvSpPr>
            <p:cNvPr id="21" name="Rectangle 12"/>
            <p:cNvSpPr>
              <a:spLocks noChangeArrowheads="1"/>
            </p:cNvSpPr>
            <p:nvPr/>
          </p:nvSpPr>
          <p:spPr bwMode="auto">
            <a:xfrm rot="10800000">
              <a:off x="1723" y="2235"/>
              <a:ext cx="683" cy="1944"/>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pPr>
                <a:defRPr/>
              </a:pPr>
              <a:endParaRPr lang="fr-FR" dirty="0">
                <a:cs typeface="+mn-cs"/>
              </a:endParaRPr>
            </a:p>
          </p:txBody>
        </p:sp>
      </p:gr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850725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054"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31074" y="599645"/>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chemeClr val="tx2"/>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156101"/>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chemeClr val="accent4"/>
                </a:solidFill>
              </a:defRPr>
            </a:lvl1pPr>
          </a:lstStyle>
          <a:p>
            <a:pPr lvl="0"/>
            <a:r>
              <a:rPr lang="en-GB" dirty="0"/>
              <a:t>Click to edit Master text styles</a:t>
            </a:r>
          </a:p>
        </p:txBody>
      </p:sp>
      <p:pic>
        <p:nvPicPr>
          <p:cNvPr id="13" name="Picture 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a:spLocks/>
          </p:cNvSpPr>
          <p:nvPr userDrawn="1"/>
        </p:nvSpPr>
        <p:spPr bwMode="gray">
          <a:xfrm>
            <a:off x="631074"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r" eaLnBrk="0" hangingPunct="0">
              <a:buFontTx/>
              <a:buNone/>
            </a:pPr>
            <a:r>
              <a:rPr lang="en-GB" sz="1000" b="1" noProof="0" dirty="0">
                <a:solidFill>
                  <a:srgbClr val="FFFFFF"/>
                </a:solidFill>
              </a:rPr>
              <a:t>sidel.com</a:t>
            </a:r>
          </a:p>
        </p:txBody>
      </p:sp>
      <p:graphicFrame>
        <p:nvGraphicFramePr>
          <p:cNvPr id="18" name="Object 1" hidden="1"/>
          <p:cNvGraphicFramePr>
            <a:graphicFrameLocks noChangeAspect="1"/>
          </p:cNvGraphicFramePr>
          <p:nvPr userDrawn="1">
            <p:extLst>
              <p:ext uri="{D42A27DB-BD31-4B8C-83A1-F6EECF244321}">
                <p14:modId xmlns:p14="http://schemas.microsoft.com/office/powerpoint/2010/main" val="369664059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055" name="think-cell Folie" r:id="rId7" imgW="270" imgH="270" progId="TCLayout.ActiveDocument.1">
                  <p:embed/>
                </p:oleObj>
              </mc:Choice>
              <mc:Fallback>
                <p:oleObj name="think-cell Folie" r:id="rId7"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19" name="Picture 19"/>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22" name="Title 1"/>
          <p:cNvSpPr>
            <a:spLocks/>
          </p:cNvSpPr>
          <p:nvPr userDrawn="1"/>
        </p:nvSpPr>
        <p:spPr bwMode="gray">
          <a:xfrm>
            <a:off x="631074"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r" eaLnBrk="0" hangingPunct="0">
              <a:buFontTx/>
              <a:buNone/>
            </a:pPr>
            <a:r>
              <a:rPr lang="en-GB" sz="1000" b="1" noProof="0" dirty="0">
                <a:solidFill>
                  <a:srgbClr val="FFFFFF"/>
                </a:solidFill>
              </a:rPr>
              <a:t>sidel.com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graphicFrame>
        <p:nvGraphicFramePr>
          <p:cNvPr id="83" name="Objekt 82"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227" name="think-cell Folie" r:id="rId5" imgW="399" imgH="399" progId="TCLayout.ActiveDocument.1">
                  <p:embed/>
                </p:oleObj>
              </mc:Choice>
              <mc:Fallback>
                <p:oleObj name="think-cell Folie" r:id="rId5" imgW="399" imgH="399" progId="TCLayout.ActiveDocument.1">
                  <p:embed/>
                  <p:pic>
                    <p:nvPicPr>
                      <p:cNvPr id="83" name="Objekt 8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4" name="Titel 83"/>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Tree>
    <p:custDataLst>
      <p:tags r:id="rId2"/>
    </p:custDataLst>
    <p:extLst>
      <p:ext uri="{BB962C8B-B14F-4D97-AF65-F5344CB8AC3E}">
        <p14:creationId xmlns:p14="http://schemas.microsoft.com/office/powerpoint/2010/main" val="270573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
        <p:nvSpPr>
          <p:cNvPr id="10" name="Inhaltsplatzhalter 9"/>
          <p:cNvSpPr>
            <a:spLocks noGrp="1"/>
          </p:cNvSpPr>
          <p:nvPr>
            <p:ph sz="quarter" idx="11" hasCustomPrompt="1"/>
          </p:nvPr>
        </p:nvSpPr>
        <p:spPr>
          <a:xfrm>
            <a:off x="647700" y="1485901"/>
            <a:ext cx="7993063" cy="4498974"/>
          </a:xfrm>
        </p:spPr>
        <p:txBody>
          <a:bodyPr/>
          <a:lstStyle>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1245924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9" name="Inhaltsplatzhalter 8"/>
          <p:cNvSpPr>
            <a:spLocks noGrp="1"/>
          </p:cNvSpPr>
          <p:nvPr>
            <p:ph sz="quarter" idx="11" hasCustomPrompt="1"/>
          </p:nvPr>
        </p:nvSpPr>
        <p:spPr>
          <a:xfrm>
            <a:off x="647701" y="1485901"/>
            <a:ext cx="7993064" cy="4498974"/>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1203156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and pictur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449579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597990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a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700" y="1489076"/>
            <a:ext cx="2516188" cy="4495799"/>
          </a:xfrm>
        </p:spPr>
        <p:txBody>
          <a:bodyPr/>
          <a:lstStyle/>
          <a:p>
            <a:pPr lvl="0"/>
            <a:r>
              <a:rPr lang="en-GB" noProof="0" dirty="0"/>
              <a:t>Click in the icon to add an image</a:t>
            </a:r>
          </a:p>
        </p:txBody>
      </p:sp>
      <p:sp>
        <p:nvSpPr>
          <p:cNvPr id="4" name="Textplatzhalter 3"/>
          <p:cNvSpPr>
            <a:spLocks noGrp="1"/>
          </p:cNvSpPr>
          <p:nvPr>
            <p:ph type="body" sz="quarter" idx="12" hasCustomPrompt="1"/>
          </p:nvPr>
        </p:nvSpPr>
        <p:spPr>
          <a:xfrm>
            <a:off x="3379788" y="1489075"/>
            <a:ext cx="5260975" cy="449580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249228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699" y="1489076"/>
            <a:ext cx="7993063" cy="449579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1835805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Full size picture">
    <p:spTree>
      <p:nvGrpSpPr>
        <p:cNvPr id="1" name=""/>
        <p:cNvGrpSpPr/>
        <p:nvPr/>
      </p:nvGrpSpPr>
      <p:grpSpPr>
        <a:xfrm>
          <a:off x="0" y="0"/>
          <a:ext cx="0" cy="0"/>
          <a:chOff x="0" y="0"/>
          <a:chExt cx="0" cy="0"/>
        </a:xfrm>
      </p:grpSpPr>
      <p:sp>
        <p:nvSpPr>
          <p:cNvPr id="11" name="Bildplatzhalter 10"/>
          <p:cNvSpPr>
            <a:spLocks noGrp="1"/>
          </p:cNvSpPr>
          <p:nvPr>
            <p:ph type="pic" sz="quarter" idx="11" hasCustomPrompt="1"/>
          </p:nvPr>
        </p:nvSpPr>
        <p:spPr>
          <a:xfrm>
            <a:off x="647699" y="334800"/>
            <a:ext cx="7993063" cy="5650075"/>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476564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 pictures V righ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2139949"/>
          </a:xfrm>
        </p:spPr>
        <p:txBody>
          <a:bodyPr/>
          <a:lstStyle/>
          <a:p>
            <a:pPr lvl="0"/>
            <a:r>
              <a:rPr lang="en-GB" noProof="0" dirty="0"/>
              <a:t>Click in the icon to add an image</a:t>
            </a:r>
          </a:p>
        </p:txBody>
      </p:sp>
      <p:sp>
        <p:nvSpPr>
          <p:cNvPr id="4" name="Bildplatzhalter 3"/>
          <p:cNvSpPr>
            <a:spLocks noGrp="1"/>
          </p:cNvSpPr>
          <p:nvPr>
            <p:ph type="pic" sz="quarter" idx="12" hasCustomPrompt="1"/>
          </p:nvPr>
        </p:nvSpPr>
        <p:spPr>
          <a:xfrm>
            <a:off x="6124575" y="3844925"/>
            <a:ext cx="2516188"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3453157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 pictures H righ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4754564" y="1489076"/>
            <a:ext cx="3886200" cy="2139949"/>
          </a:xfrm>
        </p:spPr>
        <p:txBody>
          <a:bodyPr/>
          <a:lstStyle/>
          <a:p>
            <a:pPr lvl="0"/>
            <a:r>
              <a:rPr lang="en-GB" noProof="0" dirty="0"/>
              <a:t>Click in the icon to add an image</a:t>
            </a:r>
          </a:p>
        </p:txBody>
      </p:sp>
      <p:sp>
        <p:nvSpPr>
          <p:cNvPr id="4" name="Bildplatzhalter 3"/>
          <p:cNvSpPr>
            <a:spLocks noGrp="1"/>
          </p:cNvSpPr>
          <p:nvPr>
            <p:ph type="pic" sz="quarter" idx="12" hasCustomPrompt="1"/>
          </p:nvPr>
        </p:nvSpPr>
        <p:spPr>
          <a:xfrm>
            <a:off x="4754564" y="3844925"/>
            <a:ext cx="388620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3999340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 column text+photo">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213994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49288" y="3844925"/>
            <a:ext cx="3886200" cy="2139949"/>
          </a:xfrm>
        </p:spPr>
        <p:txBody>
          <a:bodyPr/>
          <a:lstStyle/>
          <a:p>
            <a:pPr lvl="0"/>
            <a:r>
              <a:rPr lang="en-GB" noProof="0" dirty="0"/>
              <a:t>Click in the icon to add an image</a:t>
            </a:r>
          </a:p>
        </p:txBody>
      </p:sp>
      <p:sp>
        <p:nvSpPr>
          <p:cNvPr id="7" name="Textplatzhalter 6"/>
          <p:cNvSpPr>
            <a:spLocks noGrp="1"/>
          </p:cNvSpPr>
          <p:nvPr>
            <p:ph type="body" sz="quarter" idx="12" hasCustomPrompt="1"/>
          </p:nvPr>
        </p:nvSpPr>
        <p:spPr>
          <a:xfrm>
            <a:off x="4751388" y="1489075"/>
            <a:ext cx="3889375" cy="213995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9" name="Bildplatzhalter 8"/>
          <p:cNvSpPr>
            <a:spLocks noGrp="1"/>
          </p:cNvSpPr>
          <p:nvPr>
            <p:ph type="pic" sz="quarter" idx="13" hasCustomPrompt="1"/>
          </p:nvPr>
        </p:nvSpPr>
        <p:spPr>
          <a:xfrm>
            <a:off x="4751388" y="3844925"/>
            <a:ext cx="3889375" cy="2139949"/>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1008411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8000" y="334800"/>
            <a:ext cx="7992000" cy="936000"/>
          </a:xfrm>
          <a:prstGeom prst="rect">
            <a:avLst/>
          </a:prstGeom>
        </p:spPr>
        <p:txBody>
          <a:bodyPr/>
          <a:lstStyle>
            <a:lvl1pPr>
              <a:defRPr/>
            </a:lvl1pPr>
          </a:lstStyle>
          <a:p>
            <a:r>
              <a:rPr lang="en-GB" dirty="0"/>
              <a:t>Click to edit master title style</a:t>
            </a:r>
          </a:p>
        </p:txBody>
      </p:sp>
    </p:spTree>
    <p:extLst>
      <p:ext uri="{BB962C8B-B14F-4D97-AF65-F5344CB8AC3E}">
        <p14:creationId xmlns:p14="http://schemas.microsoft.com/office/powerpoint/2010/main" val="1716195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 pictures V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6124575" y="3292475"/>
            <a:ext cx="2516188"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6124575"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1579130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 pictures H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4751388" y="1489076"/>
            <a:ext cx="3889375"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4751388" y="3292475"/>
            <a:ext cx="3889375"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4751388" y="3844925"/>
            <a:ext cx="3889375"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4751388" y="5648325"/>
            <a:ext cx="3889375"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2554126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photos with title + text ">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700" y="1489076"/>
            <a:ext cx="2516188"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647700" y="3292475"/>
            <a:ext cx="2516188"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647700"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647700" y="5648325"/>
            <a:ext cx="2516188" cy="336550"/>
          </a:xfrm>
        </p:spPr>
        <p:txBody>
          <a:bodyPr/>
          <a:lstStyle>
            <a:lvl1pPr algn="ctr">
              <a:defRPr sz="1400"/>
            </a:lvl1pPr>
          </a:lstStyle>
          <a:p>
            <a:pPr lvl="0"/>
            <a:r>
              <a:rPr lang="en-GB" dirty="0"/>
              <a:t>@</a:t>
            </a:r>
          </a:p>
        </p:txBody>
      </p:sp>
      <p:sp>
        <p:nvSpPr>
          <p:cNvPr id="6" name="Textplatzhalter 5"/>
          <p:cNvSpPr>
            <a:spLocks noGrp="1"/>
          </p:cNvSpPr>
          <p:nvPr>
            <p:ph type="body" sz="quarter" idx="16" hasCustomPrompt="1"/>
          </p:nvPr>
        </p:nvSpPr>
        <p:spPr>
          <a:xfrm>
            <a:off x="3384550" y="1489075"/>
            <a:ext cx="2519363" cy="449580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5" name="Bildplatzhalter 14"/>
          <p:cNvSpPr>
            <a:spLocks noGrp="1"/>
          </p:cNvSpPr>
          <p:nvPr>
            <p:ph type="pic" sz="quarter" idx="17" hasCustomPrompt="1"/>
          </p:nvPr>
        </p:nvSpPr>
        <p:spPr>
          <a:xfrm>
            <a:off x="6119813" y="1489075"/>
            <a:ext cx="2520950" cy="1803399"/>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7" name="Textplatzhalter 16"/>
          <p:cNvSpPr>
            <a:spLocks noGrp="1"/>
          </p:cNvSpPr>
          <p:nvPr>
            <p:ph type="body" sz="quarter" idx="18" hasCustomPrompt="1"/>
          </p:nvPr>
        </p:nvSpPr>
        <p:spPr>
          <a:xfrm>
            <a:off x="6120341" y="3292474"/>
            <a:ext cx="2520421" cy="336550"/>
          </a:xfrm>
        </p:spPr>
        <p:txBody>
          <a:bodyPr/>
          <a:lstStyle>
            <a:lvl1pPr algn="ctr">
              <a:defRPr sz="1400"/>
            </a:lvl1pPr>
          </a:lstStyle>
          <a:p>
            <a:pPr lvl="0"/>
            <a:r>
              <a:rPr lang="en-GB" dirty="0"/>
              <a:t>@</a:t>
            </a:r>
          </a:p>
        </p:txBody>
      </p:sp>
      <p:sp>
        <p:nvSpPr>
          <p:cNvPr id="19" name="Bildplatzhalter 18"/>
          <p:cNvSpPr>
            <a:spLocks noGrp="1"/>
          </p:cNvSpPr>
          <p:nvPr>
            <p:ph type="pic" sz="quarter" idx="19" hasCustomPrompt="1"/>
          </p:nvPr>
        </p:nvSpPr>
        <p:spPr>
          <a:xfrm>
            <a:off x="6124575"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21" name="Textplatzhalter 20"/>
          <p:cNvSpPr>
            <a:spLocks noGrp="1"/>
          </p:cNvSpPr>
          <p:nvPr>
            <p:ph type="body" sz="quarter" idx="20"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4222536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 photos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2019300" y="1489076"/>
            <a:ext cx="2516188" cy="1803399"/>
          </a:xfrm>
        </p:spPr>
        <p:txBody>
          <a:bodyPr/>
          <a:lstStyle/>
          <a:p>
            <a:pPr lvl="0"/>
            <a:r>
              <a:rPr lang="en-GB" noProof="0" dirty="0"/>
              <a:t>Click in the icon to add an image</a:t>
            </a:r>
          </a:p>
        </p:txBody>
      </p:sp>
      <p:sp>
        <p:nvSpPr>
          <p:cNvPr id="12" name="Textplatzhalter 6"/>
          <p:cNvSpPr>
            <a:spLocks noGrp="1"/>
          </p:cNvSpPr>
          <p:nvPr>
            <p:ph type="body" sz="quarter" idx="13" hasCustomPrompt="1"/>
          </p:nvPr>
        </p:nvSpPr>
        <p:spPr>
          <a:xfrm>
            <a:off x="2019300" y="3292475"/>
            <a:ext cx="2516188" cy="336550"/>
          </a:xfrm>
        </p:spPr>
        <p:txBody>
          <a:bodyPr/>
          <a:lstStyle>
            <a:lvl1pPr algn="ctr">
              <a:defRPr sz="1400"/>
            </a:lvl1pPr>
          </a:lstStyle>
          <a:p>
            <a:pPr lvl="0"/>
            <a:r>
              <a:rPr lang="en-GB" dirty="0"/>
              <a:t>@</a:t>
            </a:r>
          </a:p>
        </p:txBody>
      </p:sp>
      <p:sp>
        <p:nvSpPr>
          <p:cNvPr id="13" name="Bildplatzhalter 10"/>
          <p:cNvSpPr>
            <a:spLocks noGrp="1"/>
          </p:cNvSpPr>
          <p:nvPr>
            <p:ph type="pic" sz="quarter" idx="14" hasCustomPrompt="1"/>
          </p:nvPr>
        </p:nvSpPr>
        <p:spPr>
          <a:xfrm>
            <a:off x="4751388" y="1489076"/>
            <a:ext cx="2516188" cy="1803399"/>
          </a:xfrm>
        </p:spPr>
        <p:txBody>
          <a:bodyPr/>
          <a:lstStyle/>
          <a:p>
            <a:pPr lvl="0"/>
            <a:r>
              <a:rPr lang="en-GB" noProof="0" dirty="0"/>
              <a:t>Click in the icon to add an image</a:t>
            </a:r>
          </a:p>
        </p:txBody>
      </p:sp>
      <p:sp>
        <p:nvSpPr>
          <p:cNvPr id="15" name="Textplatzhalter 6"/>
          <p:cNvSpPr>
            <a:spLocks noGrp="1"/>
          </p:cNvSpPr>
          <p:nvPr>
            <p:ph type="body" sz="quarter" idx="15" hasCustomPrompt="1"/>
          </p:nvPr>
        </p:nvSpPr>
        <p:spPr>
          <a:xfrm>
            <a:off x="4751388" y="3292475"/>
            <a:ext cx="2516188" cy="336550"/>
          </a:xfrm>
        </p:spPr>
        <p:txBody>
          <a:bodyPr/>
          <a:lstStyle>
            <a:lvl1pPr algn="ctr">
              <a:defRPr sz="1400"/>
            </a:lvl1pPr>
          </a:lstStyle>
          <a:p>
            <a:pPr lvl="0"/>
            <a:r>
              <a:rPr lang="en-GB" dirty="0"/>
              <a:t>@</a:t>
            </a:r>
          </a:p>
        </p:txBody>
      </p:sp>
      <p:sp>
        <p:nvSpPr>
          <p:cNvPr id="17" name="Bildplatzhalter 10"/>
          <p:cNvSpPr>
            <a:spLocks noGrp="1"/>
          </p:cNvSpPr>
          <p:nvPr>
            <p:ph type="pic" sz="quarter" idx="16" hasCustomPrompt="1"/>
          </p:nvPr>
        </p:nvSpPr>
        <p:spPr>
          <a:xfrm>
            <a:off x="2019300" y="3844926"/>
            <a:ext cx="2516188" cy="1803399"/>
          </a:xfrm>
        </p:spPr>
        <p:txBody>
          <a:bodyPr/>
          <a:lstStyle/>
          <a:p>
            <a:pPr lvl="0"/>
            <a:r>
              <a:rPr lang="en-GB" noProof="0" dirty="0"/>
              <a:t>Click in the icon to add an image</a:t>
            </a:r>
          </a:p>
        </p:txBody>
      </p:sp>
      <p:sp>
        <p:nvSpPr>
          <p:cNvPr id="19" name="Textplatzhalter 6"/>
          <p:cNvSpPr>
            <a:spLocks noGrp="1"/>
          </p:cNvSpPr>
          <p:nvPr>
            <p:ph type="body" sz="quarter" idx="17" hasCustomPrompt="1"/>
          </p:nvPr>
        </p:nvSpPr>
        <p:spPr>
          <a:xfrm>
            <a:off x="2019300" y="5648325"/>
            <a:ext cx="2516188" cy="336550"/>
          </a:xfrm>
        </p:spPr>
        <p:txBody>
          <a:bodyPr/>
          <a:lstStyle>
            <a:lvl1pPr algn="ctr">
              <a:defRPr sz="1400"/>
            </a:lvl1pPr>
          </a:lstStyle>
          <a:p>
            <a:pPr lvl="0"/>
            <a:r>
              <a:rPr lang="en-GB" dirty="0"/>
              <a:t>@</a:t>
            </a:r>
          </a:p>
        </p:txBody>
      </p:sp>
      <p:sp>
        <p:nvSpPr>
          <p:cNvPr id="20" name="Bildplatzhalter 10"/>
          <p:cNvSpPr>
            <a:spLocks noGrp="1"/>
          </p:cNvSpPr>
          <p:nvPr>
            <p:ph type="pic" sz="quarter" idx="18" hasCustomPrompt="1"/>
          </p:nvPr>
        </p:nvSpPr>
        <p:spPr>
          <a:xfrm>
            <a:off x="4751388" y="3844926"/>
            <a:ext cx="2516188" cy="1803399"/>
          </a:xfrm>
        </p:spPr>
        <p:txBody>
          <a:bodyPr/>
          <a:lstStyle/>
          <a:p>
            <a:pPr lvl="0"/>
            <a:r>
              <a:rPr lang="en-GB" noProof="0" dirty="0"/>
              <a:t>Click in the icon to add an image</a:t>
            </a:r>
          </a:p>
        </p:txBody>
      </p:sp>
      <p:sp>
        <p:nvSpPr>
          <p:cNvPr id="21" name="Textplatzhalter 6"/>
          <p:cNvSpPr>
            <a:spLocks noGrp="1"/>
          </p:cNvSpPr>
          <p:nvPr>
            <p:ph type="body" sz="quarter" idx="19" hasCustomPrompt="1"/>
          </p:nvPr>
        </p:nvSpPr>
        <p:spPr>
          <a:xfrm>
            <a:off x="4751388"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39705390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 photos ">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2019300" y="1489076"/>
            <a:ext cx="2516188" cy="2139949"/>
          </a:xfrm>
        </p:spPr>
        <p:txBody>
          <a:bodyPr/>
          <a:lstStyle/>
          <a:p>
            <a:pPr lvl="0"/>
            <a:r>
              <a:rPr lang="en-GB" noProof="0" dirty="0"/>
              <a:t>Click in the icon to add an image</a:t>
            </a:r>
          </a:p>
        </p:txBody>
      </p:sp>
      <p:sp>
        <p:nvSpPr>
          <p:cNvPr id="13" name="Bildplatzhalter 10"/>
          <p:cNvSpPr>
            <a:spLocks noGrp="1"/>
          </p:cNvSpPr>
          <p:nvPr>
            <p:ph type="pic" sz="quarter" idx="14" hasCustomPrompt="1"/>
          </p:nvPr>
        </p:nvSpPr>
        <p:spPr>
          <a:xfrm>
            <a:off x="4751388" y="1489076"/>
            <a:ext cx="2516188" cy="2139949"/>
          </a:xfrm>
        </p:spPr>
        <p:txBody>
          <a:bodyPr/>
          <a:lstStyle/>
          <a:p>
            <a:pPr lvl="0"/>
            <a:r>
              <a:rPr lang="en-GB" noProof="0" dirty="0"/>
              <a:t>Click in the icon to add an image</a:t>
            </a:r>
          </a:p>
        </p:txBody>
      </p:sp>
      <p:sp>
        <p:nvSpPr>
          <p:cNvPr id="17" name="Bildplatzhalter 10"/>
          <p:cNvSpPr>
            <a:spLocks noGrp="1"/>
          </p:cNvSpPr>
          <p:nvPr>
            <p:ph type="pic" sz="quarter" idx="16" hasCustomPrompt="1"/>
          </p:nvPr>
        </p:nvSpPr>
        <p:spPr>
          <a:xfrm>
            <a:off x="2019300" y="3844926"/>
            <a:ext cx="2516188" cy="2139949"/>
          </a:xfrm>
        </p:spPr>
        <p:txBody>
          <a:bodyPr/>
          <a:lstStyle/>
          <a:p>
            <a:pPr lvl="0"/>
            <a:r>
              <a:rPr lang="en-GB" noProof="0" dirty="0"/>
              <a:t>Click in the icon to add an image</a:t>
            </a:r>
          </a:p>
        </p:txBody>
      </p:sp>
      <p:sp>
        <p:nvSpPr>
          <p:cNvPr id="20" name="Bildplatzhalter 10"/>
          <p:cNvSpPr>
            <a:spLocks noGrp="1"/>
          </p:cNvSpPr>
          <p:nvPr>
            <p:ph type="pic" sz="quarter" idx="18" hasCustomPrompt="1"/>
          </p:nvPr>
        </p:nvSpPr>
        <p:spPr>
          <a:xfrm>
            <a:off x="4751388" y="3844926"/>
            <a:ext cx="2516188" cy="213994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11352117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6 photos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647701" y="1489076"/>
            <a:ext cx="2516188" cy="1803399"/>
          </a:xfrm>
        </p:spPr>
        <p:txBody>
          <a:bodyPr/>
          <a:lstStyle/>
          <a:p>
            <a:pPr lvl="0"/>
            <a:r>
              <a:rPr lang="en-GB" noProof="0" dirty="0"/>
              <a:t>Click in the icon to add an image</a:t>
            </a:r>
          </a:p>
        </p:txBody>
      </p:sp>
      <p:sp>
        <p:nvSpPr>
          <p:cNvPr id="12" name="Textplatzhalter 6"/>
          <p:cNvSpPr>
            <a:spLocks noGrp="1"/>
          </p:cNvSpPr>
          <p:nvPr>
            <p:ph type="body" sz="quarter" idx="13" hasCustomPrompt="1"/>
          </p:nvPr>
        </p:nvSpPr>
        <p:spPr>
          <a:xfrm>
            <a:off x="647701" y="3292475"/>
            <a:ext cx="2516188" cy="336550"/>
          </a:xfrm>
        </p:spPr>
        <p:txBody>
          <a:bodyPr/>
          <a:lstStyle>
            <a:lvl1pPr algn="ctr">
              <a:defRPr sz="1400"/>
            </a:lvl1pPr>
          </a:lstStyle>
          <a:p>
            <a:pPr lvl="0"/>
            <a:r>
              <a:rPr lang="en-GB" dirty="0"/>
              <a:t>@</a:t>
            </a:r>
          </a:p>
        </p:txBody>
      </p:sp>
      <p:sp>
        <p:nvSpPr>
          <p:cNvPr id="17" name="Bildplatzhalter 10"/>
          <p:cNvSpPr>
            <a:spLocks noGrp="1"/>
          </p:cNvSpPr>
          <p:nvPr>
            <p:ph type="pic" sz="quarter" idx="16" hasCustomPrompt="1"/>
          </p:nvPr>
        </p:nvSpPr>
        <p:spPr>
          <a:xfrm>
            <a:off x="647701" y="3844926"/>
            <a:ext cx="2516188" cy="1803399"/>
          </a:xfrm>
        </p:spPr>
        <p:txBody>
          <a:bodyPr/>
          <a:lstStyle/>
          <a:p>
            <a:pPr lvl="0"/>
            <a:r>
              <a:rPr lang="en-GB" noProof="0" dirty="0"/>
              <a:t>Click in the icon to add an image</a:t>
            </a:r>
          </a:p>
        </p:txBody>
      </p:sp>
      <p:sp>
        <p:nvSpPr>
          <p:cNvPr id="19" name="Textplatzhalter 6"/>
          <p:cNvSpPr>
            <a:spLocks noGrp="1"/>
          </p:cNvSpPr>
          <p:nvPr>
            <p:ph type="body" sz="quarter" idx="17" hasCustomPrompt="1"/>
          </p:nvPr>
        </p:nvSpPr>
        <p:spPr>
          <a:xfrm>
            <a:off x="647701" y="5648325"/>
            <a:ext cx="2516188" cy="336550"/>
          </a:xfrm>
        </p:spPr>
        <p:txBody>
          <a:bodyPr/>
          <a:lstStyle>
            <a:lvl1pPr algn="ctr">
              <a:defRPr sz="1400"/>
            </a:lvl1pPr>
          </a:lstStyle>
          <a:p>
            <a:pPr lvl="0"/>
            <a:r>
              <a:rPr lang="en-GB" dirty="0"/>
              <a:t>@</a:t>
            </a:r>
          </a:p>
        </p:txBody>
      </p:sp>
      <p:sp>
        <p:nvSpPr>
          <p:cNvPr id="14" name="Bildplatzhalter 10"/>
          <p:cNvSpPr>
            <a:spLocks noGrp="1"/>
          </p:cNvSpPr>
          <p:nvPr>
            <p:ph type="pic" sz="quarter" idx="18" hasCustomPrompt="1"/>
          </p:nvPr>
        </p:nvSpPr>
        <p:spPr>
          <a:xfrm>
            <a:off x="3386138" y="1489076"/>
            <a:ext cx="2516188" cy="1803399"/>
          </a:xfrm>
        </p:spPr>
        <p:txBody>
          <a:bodyPr/>
          <a:lstStyle/>
          <a:p>
            <a:pPr lvl="0"/>
            <a:r>
              <a:rPr lang="en-GB" noProof="0" dirty="0"/>
              <a:t>Click in the icon to add an image</a:t>
            </a:r>
          </a:p>
        </p:txBody>
      </p:sp>
      <p:sp>
        <p:nvSpPr>
          <p:cNvPr id="16" name="Textplatzhalter 6"/>
          <p:cNvSpPr>
            <a:spLocks noGrp="1"/>
          </p:cNvSpPr>
          <p:nvPr>
            <p:ph type="body" sz="quarter" idx="19" hasCustomPrompt="1"/>
          </p:nvPr>
        </p:nvSpPr>
        <p:spPr>
          <a:xfrm>
            <a:off x="3386138" y="3292475"/>
            <a:ext cx="2516188" cy="336550"/>
          </a:xfrm>
        </p:spPr>
        <p:txBody>
          <a:bodyPr/>
          <a:lstStyle>
            <a:lvl1pPr algn="ctr">
              <a:defRPr sz="1400"/>
            </a:lvl1pPr>
          </a:lstStyle>
          <a:p>
            <a:pPr lvl="0"/>
            <a:r>
              <a:rPr lang="en-GB" dirty="0"/>
              <a:t>@</a:t>
            </a:r>
          </a:p>
        </p:txBody>
      </p:sp>
      <p:sp>
        <p:nvSpPr>
          <p:cNvPr id="18" name="Bildplatzhalter 10"/>
          <p:cNvSpPr>
            <a:spLocks noGrp="1"/>
          </p:cNvSpPr>
          <p:nvPr>
            <p:ph type="pic" sz="quarter" idx="20" hasCustomPrompt="1"/>
          </p:nvPr>
        </p:nvSpPr>
        <p:spPr>
          <a:xfrm>
            <a:off x="3386138" y="3844926"/>
            <a:ext cx="2516188" cy="1803399"/>
          </a:xfrm>
        </p:spPr>
        <p:txBody>
          <a:bodyPr/>
          <a:lstStyle/>
          <a:p>
            <a:pPr lvl="0"/>
            <a:r>
              <a:rPr lang="en-GB" noProof="0" dirty="0"/>
              <a:t>Click in the icon to add an image</a:t>
            </a:r>
          </a:p>
        </p:txBody>
      </p:sp>
      <p:sp>
        <p:nvSpPr>
          <p:cNvPr id="22" name="Textplatzhalter 6"/>
          <p:cNvSpPr>
            <a:spLocks noGrp="1"/>
          </p:cNvSpPr>
          <p:nvPr>
            <p:ph type="body" sz="quarter" idx="21" hasCustomPrompt="1"/>
          </p:nvPr>
        </p:nvSpPr>
        <p:spPr>
          <a:xfrm>
            <a:off x="3386138" y="5648325"/>
            <a:ext cx="2516188" cy="336550"/>
          </a:xfrm>
        </p:spPr>
        <p:txBody>
          <a:bodyPr/>
          <a:lstStyle>
            <a:lvl1pPr algn="ctr">
              <a:defRPr sz="1400"/>
            </a:lvl1pPr>
          </a:lstStyle>
          <a:p>
            <a:pPr lvl="0"/>
            <a:r>
              <a:rPr lang="en-GB" dirty="0"/>
              <a:t>@</a:t>
            </a:r>
          </a:p>
        </p:txBody>
      </p:sp>
      <p:sp>
        <p:nvSpPr>
          <p:cNvPr id="23" name="Bildplatzhalter 10"/>
          <p:cNvSpPr>
            <a:spLocks noGrp="1"/>
          </p:cNvSpPr>
          <p:nvPr>
            <p:ph type="pic" sz="quarter" idx="22" hasCustomPrompt="1"/>
          </p:nvPr>
        </p:nvSpPr>
        <p:spPr>
          <a:xfrm>
            <a:off x="6124575" y="1489076"/>
            <a:ext cx="2516188" cy="1803399"/>
          </a:xfrm>
        </p:spPr>
        <p:txBody>
          <a:bodyPr/>
          <a:lstStyle/>
          <a:p>
            <a:pPr lvl="0"/>
            <a:r>
              <a:rPr lang="en-GB" noProof="0" dirty="0"/>
              <a:t>Click in the icon to add an image</a:t>
            </a:r>
          </a:p>
        </p:txBody>
      </p:sp>
      <p:sp>
        <p:nvSpPr>
          <p:cNvPr id="24" name="Textplatzhalter 6"/>
          <p:cNvSpPr>
            <a:spLocks noGrp="1"/>
          </p:cNvSpPr>
          <p:nvPr>
            <p:ph type="body" sz="quarter" idx="23" hasCustomPrompt="1"/>
          </p:nvPr>
        </p:nvSpPr>
        <p:spPr>
          <a:xfrm>
            <a:off x="6124575" y="3292475"/>
            <a:ext cx="2516188" cy="336550"/>
          </a:xfrm>
        </p:spPr>
        <p:txBody>
          <a:bodyPr/>
          <a:lstStyle>
            <a:lvl1pPr algn="ctr">
              <a:defRPr sz="1400"/>
            </a:lvl1pPr>
          </a:lstStyle>
          <a:p>
            <a:pPr lvl="0"/>
            <a:r>
              <a:rPr lang="en-GB" dirty="0"/>
              <a:t>@</a:t>
            </a:r>
          </a:p>
        </p:txBody>
      </p:sp>
      <p:sp>
        <p:nvSpPr>
          <p:cNvPr id="25" name="Bildplatzhalter 10"/>
          <p:cNvSpPr>
            <a:spLocks noGrp="1"/>
          </p:cNvSpPr>
          <p:nvPr>
            <p:ph type="pic" sz="quarter" idx="24" hasCustomPrompt="1"/>
          </p:nvPr>
        </p:nvSpPr>
        <p:spPr>
          <a:xfrm>
            <a:off x="6124575" y="3844926"/>
            <a:ext cx="2516188" cy="1803399"/>
          </a:xfrm>
        </p:spPr>
        <p:txBody>
          <a:bodyPr/>
          <a:lstStyle/>
          <a:p>
            <a:pPr lvl="0"/>
            <a:r>
              <a:rPr lang="en-GB" noProof="0" dirty="0"/>
              <a:t>Click in the icon to add an image</a:t>
            </a:r>
          </a:p>
        </p:txBody>
      </p:sp>
      <p:sp>
        <p:nvSpPr>
          <p:cNvPr id="26" name="Textplatzhalter 6"/>
          <p:cNvSpPr>
            <a:spLocks noGrp="1"/>
          </p:cNvSpPr>
          <p:nvPr>
            <p:ph type="body" sz="quarter" idx="25"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25666673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 photo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5" name="Bildplatzhalter 4"/>
          <p:cNvSpPr>
            <a:spLocks noGrp="1"/>
          </p:cNvSpPr>
          <p:nvPr>
            <p:ph type="pic" sz="quarter" idx="11" hasCustomPrompt="1"/>
          </p:nvPr>
        </p:nvSpPr>
        <p:spPr>
          <a:xfrm>
            <a:off x="647699" y="1484313"/>
            <a:ext cx="2520354" cy="2144712"/>
          </a:xfrm>
        </p:spPr>
        <p:txBody>
          <a:bodyPr/>
          <a:lstStyle/>
          <a:p>
            <a:pPr lvl="0"/>
            <a:r>
              <a:rPr lang="en-GB" noProof="0" dirty="0"/>
              <a:t>Click in the icon to add an image</a:t>
            </a:r>
          </a:p>
        </p:txBody>
      </p:sp>
      <p:sp>
        <p:nvSpPr>
          <p:cNvPr id="7" name="Bildplatzhalter 6"/>
          <p:cNvSpPr>
            <a:spLocks noGrp="1"/>
          </p:cNvSpPr>
          <p:nvPr>
            <p:ph type="pic" sz="quarter" idx="12" hasCustomPrompt="1"/>
          </p:nvPr>
        </p:nvSpPr>
        <p:spPr>
          <a:xfrm>
            <a:off x="3384055" y="1484313"/>
            <a:ext cx="2520354" cy="2144712"/>
          </a:xfrm>
        </p:spPr>
        <p:txBody>
          <a:bodyPr/>
          <a:lstStyle/>
          <a:p>
            <a:pPr lvl="0"/>
            <a:r>
              <a:rPr lang="en-GB" noProof="0" dirty="0"/>
              <a:t>Click in the icon to add an image</a:t>
            </a:r>
          </a:p>
        </p:txBody>
      </p:sp>
      <p:sp>
        <p:nvSpPr>
          <p:cNvPr id="10" name="Bildplatzhalter 9"/>
          <p:cNvSpPr>
            <a:spLocks noGrp="1"/>
          </p:cNvSpPr>
          <p:nvPr>
            <p:ph type="pic" sz="quarter" idx="13" hasCustomPrompt="1"/>
          </p:nvPr>
        </p:nvSpPr>
        <p:spPr>
          <a:xfrm>
            <a:off x="6120410" y="1484313"/>
            <a:ext cx="2520354" cy="2144712"/>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4" name="Bildplatzhalter 13"/>
          <p:cNvSpPr>
            <a:spLocks noGrp="1"/>
          </p:cNvSpPr>
          <p:nvPr>
            <p:ph type="pic" sz="quarter" idx="14" hasCustomPrompt="1"/>
          </p:nvPr>
        </p:nvSpPr>
        <p:spPr>
          <a:xfrm>
            <a:off x="647700" y="3844925"/>
            <a:ext cx="252095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6" name="Bildplatzhalter 15"/>
          <p:cNvSpPr>
            <a:spLocks noGrp="1"/>
          </p:cNvSpPr>
          <p:nvPr>
            <p:ph type="pic" sz="quarter" idx="15" hasCustomPrompt="1"/>
          </p:nvPr>
        </p:nvSpPr>
        <p:spPr>
          <a:xfrm>
            <a:off x="3384550" y="3844925"/>
            <a:ext cx="2519363"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8" name="Bildplatzhalter 17"/>
          <p:cNvSpPr>
            <a:spLocks noGrp="1"/>
          </p:cNvSpPr>
          <p:nvPr>
            <p:ph type="pic" sz="quarter" idx="16" hasCustomPrompt="1"/>
          </p:nvPr>
        </p:nvSpPr>
        <p:spPr>
          <a:xfrm>
            <a:off x="6119813" y="3844925"/>
            <a:ext cx="252095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25537814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Breaker slide">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2" name="Object 1" hidden="1"/>
          <p:cNvGraphicFramePr>
            <a:graphicFrameLocks noChangeAspect="1"/>
          </p:cNvGraphicFramePr>
          <p:nvPr>
            <p:custDataLst>
              <p:tags r:id="rId3"/>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53251" name="think-cell Folie" r:id="rId6" imgW="270" imgH="270" progId="TCLayout.ActiveDocument.1">
                  <p:embed/>
                </p:oleObj>
              </mc:Choice>
              <mc:Fallback>
                <p:oleObj name="think-cell Folie" r:id="rId6" imgW="270" imgH="270" progId="TCLayout.ActiveDocument.1">
                  <p:embed/>
                  <p:pic>
                    <p:nvPicPr>
                      <p:cNvPr id="2" name="Object 1" hidden="1"/>
                      <p:cNvPicPr/>
                      <p:nvPr/>
                    </p:nvPicPr>
                    <p:blipFill>
                      <a:blip r:embed="rId7"/>
                      <a:stretch>
                        <a:fillRect/>
                      </a:stretch>
                    </p:blipFill>
                    <p:spPr>
                      <a:xfrm>
                        <a:off x="1589" y="1590"/>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699" y="2507780"/>
            <a:ext cx="7993063" cy="1231106"/>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sz="4000">
                <a:solidFill>
                  <a:schemeClr val="bg1"/>
                </a:solidFill>
              </a:defRPr>
            </a:lvl1pPr>
          </a:lstStyle>
          <a:p>
            <a:pPr lvl="0"/>
            <a:r>
              <a:rPr lang="en-GB" noProof="1"/>
              <a:t>Click to edit </a:t>
            </a:r>
            <a:br>
              <a:rPr lang="en-GB" noProof="1"/>
            </a:br>
            <a:r>
              <a:rPr lang="en-GB" noProof="1"/>
              <a:t>master title style</a:t>
            </a:r>
            <a:endParaRPr lang="en-GB" noProof="0" dirty="0"/>
          </a:p>
        </p:txBody>
      </p:sp>
      <p:sp>
        <p:nvSpPr>
          <p:cNvPr id="16" name="Rectangle 3"/>
          <p:cNvSpPr>
            <a:spLocks noGrp="1" noChangeArrowheads="1"/>
          </p:cNvSpPr>
          <p:nvPr>
            <p:ph type="subTitle" idx="1" hasCustomPrompt="1"/>
          </p:nvPr>
        </p:nvSpPr>
        <p:spPr bwMode="gray">
          <a:xfrm>
            <a:off x="647699" y="3856268"/>
            <a:ext cx="7993063" cy="30777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0"/>
              </a:spcBef>
              <a:buSzTx/>
              <a:defRPr sz="2000">
                <a:solidFill>
                  <a:schemeClr val="bg1"/>
                </a:solidFill>
              </a:defRPr>
            </a:lvl1pPr>
          </a:lstStyle>
          <a:p>
            <a:pPr lvl="0"/>
            <a:r>
              <a:rPr lang="en-GB" dirty="0"/>
              <a:t>Click to edit Master text styles</a:t>
            </a:r>
          </a:p>
        </p:txBody>
      </p:sp>
    </p:spTree>
    <p:custDataLst>
      <p:tags r:id="rId2"/>
    </p:custDataLst>
    <p:extLst>
      <p:ext uri="{BB962C8B-B14F-4D97-AF65-F5344CB8AC3E}">
        <p14:creationId xmlns:p14="http://schemas.microsoft.com/office/powerpoint/2010/main" val="3768302486"/>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Last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96" name="Objekt 95"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4275" name="think-cell Folie" r:id="rId6" imgW="399" imgH="399" progId="TCLayout.ActiveDocument.1">
                  <p:embed/>
                </p:oleObj>
              </mc:Choice>
              <mc:Fallback>
                <p:oleObj name="think-cell Folie" r:id="rId6" imgW="399" imgH="399" progId="TCLayout.ActiveDocument.1">
                  <p:embed/>
                  <p:pic>
                    <p:nvPicPr>
                      <p:cNvPr id="96" name="Objekt 95"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101" name="Textfeld 100"/>
          <p:cNvSpPr txBox="1"/>
          <p:nvPr userDrawn="1"/>
        </p:nvSpPr>
        <p:spPr>
          <a:xfrm>
            <a:off x="3619500" y="2106613"/>
            <a:ext cx="5186365" cy="2282676"/>
          </a:xfrm>
          <a:prstGeom prst="rect">
            <a:avLst/>
          </a:prstGeom>
          <a:noFill/>
        </p:spPr>
        <p:txBody>
          <a:bodyPr wrap="square" lIns="0" tIns="0" rIns="0" bIns="0" rtlCol="0">
            <a:spAutoFit/>
          </a:bodyPr>
          <a:lstStyle/>
          <a:p>
            <a:pPr algn="just" eaLnBrk="1" fontAlgn="auto" hangingPunct="1">
              <a:spcBef>
                <a:spcPts val="800"/>
              </a:spcBef>
              <a:spcAft>
                <a:spcPts val="0"/>
              </a:spcAft>
            </a:pPr>
            <a:r>
              <a:rPr lang="en-GB" sz="900" dirty="0">
                <a:solidFill>
                  <a:srgbClr val="FFFFFF"/>
                </a:solidFill>
                <a:latin typeface="Arial"/>
              </a:rPr>
              <a:t>                                                             The </a:t>
            </a:r>
            <a:r>
              <a:rPr lang="en-GB" sz="900" dirty="0" err="1">
                <a:solidFill>
                  <a:srgbClr val="FFFFFF"/>
                </a:solidFill>
                <a:latin typeface="Arial"/>
              </a:rPr>
              <a:t>Sidel</a:t>
            </a:r>
            <a:r>
              <a:rPr lang="en-GB" sz="900" dirty="0">
                <a:solidFill>
                  <a:srgbClr val="FFFFFF"/>
                </a:solidFill>
                <a:latin typeface="Arial"/>
              </a:rPr>
              <a:t> Group is formed by the union of two strong brands, 		 </a:t>
            </a:r>
            <a:r>
              <a:rPr lang="en-GB" sz="900" dirty="0" err="1">
                <a:solidFill>
                  <a:srgbClr val="FFFFFF"/>
                </a:solidFill>
                <a:latin typeface="Arial"/>
              </a:rPr>
              <a:t>Sidel</a:t>
            </a:r>
            <a:r>
              <a:rPr lang="en-GB" sz="900" dirty="0">
                <a:solidFill>
                  <a:srgbClr val="FFFFFF"/>
                </a:solidFill>
                <a:latin typeface="Arial"/>
              </a:rPr>
              <a:t> and </a:t>
            </a:r>
            <a:r>
              <a:rPr lang="en-GB" sz="900" dirty="0" err="1">
                <a:solidFill>
                  <a:srgbClr val="FFFFFF"/>
                </a:solidFill>
                <a:latin typeface="Arial"/>
              </a:rPr>
              <a:t>Gebo</a:t>
            </a:r>
            <a:r>
              <a:rPr lang="en-GB" sz="900" dirty="0">
                <a:solidFill>
                  <a:srgbClr val="FFFFFF"/>
                </a:solidFill>
                <a:latin typeface="Arial"/>
              </a:rPr>
              <a:t> </a:t>
            </a:r>
            <a:r>
              <a:rPr lang="en-GB" sz="900" dirty="0" err="1">
                <a:solidFill>
                  <a:srgbClr val="FFFFFF"/>
                </a:solidFill>
                <a:latin typeface="Arial"/>
              </a:rPr>
              <a:t>Cermex</a:t>
            </a:r>
            <a:r>
              <a:rPr lang="en-GB" sz="900" dirty="0">
                <a:solidFill>
                  <a:srgbClr val="FFFFFF"/>
                </a:solidFill>
                <a:latin typeface="Arial"/>
              </a:rPr>
              <a:t>. Together, we are a leading provider of 	                           equipment and services for packaging liquid, food, home and 	                         personal care products in PET, can, glass and other materials.</a:t>
            </a:r>
          </a:p>
          <a:p>
            <a:pPr algn="just" eaLnBrk="1" fontAlgn="auto" hangingPunct="1">
              <a:spcBef>
                <a:spcPts val="800"/>
              </a:spcBef>
              <a:spcAft>
                <a:spcPts val="0"/>
              </a:spcAft>
            </a:pPr>
            <a:r>
              <a:rPr lang="en-GB" sz="900" dirty="0">
                <a:solidFill>
                  <a:srgbClr val="FFFFFF"/>
                </a:solidFill>
                <a:latin typeface="Arial"/>
              </a:rPr>
              <a:t>                                                  With over 37,000 machines installed in more than 190 countries, we 	                   have nearly 170 years of experience, with a strong focus on  	                advanced systems, line engineering and innovation. Our 5,000+ 	              employees worldwide are passionate about providing complete solutions 	            that fulfil customer needs and boost the </a:t>
            </a:r>
            <a:r>
              <a:rPr lang="en-GB" sz="900" b="1" dirty="0">
                <a:solidFill>
                  <a:srgbClr val="FFFFFF"/>
                </a:solidFill>
                <a:latin typeface="Arial"/>
              </a:rPr>
              <a:t>performance</a:t>
            </a:r>
            <a:r>
              <a:rPr lang="en-GB" sz="900" dirty="0">
                <a:solidFill>
                  <a:srgbClr val="FFFFFF"/>
                </a:solidFill>
                <a:latin typeface="Arial"/>
              </a:rPr>
              <a:t> of their lines, products	          and businesses. </a:t>
            </a:r>
          </a:p>
          <a:p>
            <a:pPr algn="just" eaLnBrk="1" fontAlgn="auto" hangingPunct="1">
              <a:spcBef>
                <a:spcPts val="800"/>
              </a:spcBef>
              <a:spcAft>
                <a:spcPts val="0"/>
              </a:spcAft>
            </a:pPr>
            <a:r>
              <a:rPr lang="en-GB" sz="900" dirty="0">
                <a:solidFill>
                  <a:srgbClr val="FFFFFF"/>
                </a:solidFill>
                <a:latin typeface="Arial"/>
              </a:rPr>
              <a:t>	       Delivering this level of performance requires that we continuously </a:t>
            </a:r>
            <a:r>
              <a:rPr lang="en-GB" sz="900" b="1" dirty="0">
                <a:solidFill>
                  <a:srgbClr val="FFFFFF"/>
                </a:solidFill>
                <a:latin typeface="Arial"/>
              </a:rPr>
              <a:t>understand</a:t>
            </a:r>
            <a:r>
              <a:rPr lang="en-GB" sz="900" dirty="0">
                <a:solidFill>
                  <a:srgbClr val="FFFFFF"/>
                </a:solidFill>
                <a:latin typeface="Arial"/>
              </a:rPr>
              <a:t> 	    our customers’ challenges and commit to meeting their unique goals. We do this	 through dialogue, and by understanding the needs of their markets, production and</a:t>
            </a:r>
            <a:br>
              <a:rPr lang="en-GB" sz="900" dirty="0">
                <a:solidFill>
                  <a:srgbClr val="FFFFFF"/>
                </a:solidFill>
                <a:latin typeface="Arial"/>
              </a:rPr>
            </a:br>
            <a:r>
              <a:rPr lang="en-GB" sz="900" dirty="0">
                <a:solidFill>
                  <a:srgbClr val="FFFFFF"/>
                </a:solidFill>
                <a:latin typeface="Arial"/>
              </a:rPr>
              <a:t>                           value chains. We complement this by applying our strong technical knowledge and</a:t>
            </a:r>
            <a:br>
              <a:rPr lang="en-GB" sz="900" dirty="0">
                <a:solidFill>
                  <a:srgbClr val="FFFFFF"/>
                </a:solidFill>
                <a:latin typeface="Arial"/>
              </a:rPr>
            </a:br>
            <a:r>
              <a:rPr lang="en-GB" sz="900" dirty="0">
                <a:solidFill>
                  <a:srgbClr val="FFFFFF"/>
                </a:solidFill>
                <a:latin typeface="Arial"/>
              </a:rPr>
              <a:t>                         smart data analytics to support maximum lifetime productivity to its full potential.</a:t>
            </a:r>
          </a:p>
        </p:txBody>
      </p:sp>
      <p:sp>
        <p:nvSpPr>
          <p:cNvPr id="111" name="Textfeld 110"/>
          <p:cNvSpPr txBox="1"/>
          <p:nvPr userDrawn="1"/>
        </p:nvSpPr>
        <p:spPr>
          <a:xfrm>
            <a:off x="3619500" y="4547459"/>
            <a:ext cx="5186365" cy="153888"/>
          </a:xfrm>
          <a:prstGeom prst="rect">
            <a:avLst/>
          </a:prstGeom>
          <a:noFill/>
        </p:spPr>
        <p:txBody>
          <a:bodyPr wrap="square" lIns="0" tIns="0" rIns="0" bIns="0" rtlCol="0">
            <a:spAutoFit/>
          </a:bodyPr>
          <a:lstStyle/>
          <a:p>
            <a:pPr eaLnBrk="1" fontAlgn="auto" hangingPunct="1">
              <a:spcBef>
                <a:spcPts val="800"/>
              </a:spcBef>
              <a:spcAft>
                <a:spcPts val="0"/>
              </a:spcAft>
            </a:pPr>
            <a:r>
              <a:rPr lang="en-GB" sz="1000" b="1" dirty="0">
                <a:solidFill>
                  <a:srgbClr val="FFFFFF"/>
                </a:solidFill>
                <a:latin typeface="Arial"/>
              </a:rPr>
              <a:t>                </a:t>
            </a:r>
            <a:r>
              <a:rPr lang="en-GB" sz="900" dirty="0">
                <a:solidFill>
                  <a:srgbClr val="FFFFFF"/>
                </a:solidFill>
                <a:latin typeface="Arial"/>
              </a:rPr>
              <a:t>We call it </a:t>
            </a:r>
            <a:r>
              <a:rPr lang="en-GB" sz="1000" b="1" dirty="0">
                <a:solidFill>
                  <a:srgbClr val="FFFFFF"/>
                </a:solidFill>
                <a:latin typeface="Arial"/>
              </a:rPr>
              <a:t>Performance through Understanding.</a:t>
            </a:r>
            <a:endParaRPr lang="en-GB" b="1" dirty="0">
              <a:solidFill>
                <a:srgbClr val="FFFFFF"/>
              </a:solidFill>
              <a:latin typeface="Arial"/>
            </a:endParaRPr>
          </a:p>
        </p:txBody>
      </p:sp>
      <p:sp>
        <p:nvSpPr>
          <p:cNvPr id="99" name="Slide Number Placeholder 4"/>
          <p:cNvSpPr txBox="1">
            <a:spLocks/>
          </p:cNvSpPr>
          <p:nvPr userDrawn="1"/>
        </p:nvSpPr>
        <p:spPr>
          <a:xfrm>
            <a:off x="657225" y="6551224"/>
            <a:ext cx="545021"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b="1" dirty="0">
                <a:solidFill>
                  <a:srgbClr val="E64B00"/>
                </a:solidFill>
              </a:rPr>
              <a:t>sidel.com</a:t>
            </a:r>
          </a:p>
        </p:txBody>
      </p:sp>
    </p:spTree>
    <p:custDataLst>
      <p:tags r:id="rId2"/>
    </p:custDataLst>
    <p:extLst>
      <p:ext uri="{BB962C8B-B14F-4D97-AF65-F5344CB8AC3E}">
        <p14:creationId xmlns:p14="http://schemas.microsoft.com/office/powerpoint/2010/main" val="24961092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Cliquez pour modifier le style du titre</a:t>
            </a:r>
            <a:endParaRPr lang="en-GB" dirty="0"/>
          </a:p>
        </p:txBody>
      </p:sp>
    </p:spTree>
    <p:extLst>
      <p:ext uri="{BB962C8B-B14F-4D97-AF65-F5344CB8AC3E}">
        <p14:creationId xmlns:p14="http://schemas.microsoft.com/office/powerpoint/2010/main" val="105622767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8000" y="334800"/>
            <a:ext cx="7992000" cy="936000"/>
          </a:xfrm>
          <a:prstGeom prst="rect">
            <a:avLst/>
          </a:prstGeom>
        </p:spPr>
        <p:txBody>
          <a:bodyPr/>
          <a:lstStyle>
            <a:lvl1pPr>
              <a:defRPr/>
            </a:lvl1pPr>
          </a:lstStyle>
          <a:p>
            <a:r>
              <a:rPr lang="en-GB" dirty="0"/>
              <a:t>Click to edit master title style</a:t>
            </a:r>
          </a:p>
        </p:txBody>
      </p:sp>
      <p:sp>
        <p:nvSpPr>
          <p:cNvPr id="7" name="Inhaltsplatzhalter 3"/>
          <p:cNvSpPr>
            <a:spLocks noGrp="1"/>
          </p:cNvSpPr>
          <p:nvPr>
            <p:ph sz="quarter" idx="10" hasCustomPrompt="1"/>
          </p:nvPr>
        </p:nvSpPr>
        <p:spPr>
          <a:xfrm>
            <a:off x="648000" y="1485900"/>
            <a:ext cx="8065788" cy="4408488"/>
          </a:xfrm>
        </p:spPr>
        <p:txBody>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Tree>
    <p:extLst>
      <p:ext uri="{BB962C8B-B14F-4D97-AF65-F5344CB8AC3E}">
        <p14:creationId xmlns:p14="http://schemas.microsoft.com/office/powerpoint/2010/main" val="521035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8000" y="334800"/>
            <a:ext cx="8166100" cy="516847"/>
          </a:xfrm>
          <a:prstGeom prst="rect">
            <a:avLst/>
          </a:prstGeom>
        </p:spPr>
        <p:txBody>
          <a:bodyPr/>
          <a:lstStyle>
            <a:lvl1pPr>
              <a:defRPr/>
            </a:lvl1pPr>
          </a:lstStyle>
          <a:p>
            <a:r>
              <a:rPr lang="en-GB" dirty="0"/>
              <a:t>Click to edit master title style</a:t>
            </a:r>
          </a:p>
        </p:txBody>
      </p:sp>
      <p:sp>
        <p:nvSpPr>
          <p:cNvPr id="9" name="Text Placeholder 8"/>
          <p:cNvSpPr>
            <a:spLocks noGrp="1"/>
          </p:cNvSpPr>
          <p:nvPr>
            <p:ph type="body" sz="quarter" idx="10" hasCustomPrompt="1"/>
          </p:nvPr>
        </p:nvSpPr>
        <p:spPr>
          <a:xfrm>
            <a:off x="648000" y="864160"/>
            <a:ext cx="8172052" cy="353943"/>
          </a:xfrm>
          <a:prstGeom prst="rect">
            <a:avLst/>
          </a:prstGeom>
        </p:spPr>
        <p:txBody>
          <a:bodyPr wrap="square">
            <a:spAutoFit/>
          </a:bodyPr>
          <a:lstStyle>
            <a:lvl1pPr>
              <a:defRPr lang="fr-FR" sz="2300" b="1" cap="none" baseline="0" noProof="1" dirty="0" smtClean="0">
                <a:solidFill>
                  <a:srgbClr val="003382"/>
                </a:solidFill>
                <a:effectLst/>
                <a:latin typeface="+mj-lt"/>
                <a:ea typeface="+mj-ea"/>
                <a:cs typeface="+mj-cs"/>
              </a:defRPr>
            </a:lvl1pPr>
          </a:lstStyle>
          <a:p>
            <a:pPr lvl="0"/>
            <a:r>
              <a:rPr lang="en-GB" dirty="0"/>
              <a:t>Click to edit Master text styles</a:t>
            </a:r>
          </a:p>
        </p:txBody>
      </p:sp>
      <p:sp>
        <p:nvSpPr>
          <p:cNvPr id="5" name="Inhaltsplatzhalter 3"/>
          <p:cNvSpPr>
            <a:spLocks noGrp="1"/>
          </p:cNvSpPr>
          <p:nvPr>
            <p:ph sz="quarter" idx="11" hasCustomPrompt="1"/>
          </p:nvPr>
        </p:nvSpPr>
        <p:spPr>
          <a:xfrm>
            <a:off x="648000" y="1485900"/>
            <a:ext cx="8065788" cy="4408488"/>
          </a:xfrm>
        </p:spPr>
        <p:txBody>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Tree>
    <p:extLst>
      <p:ext uri="{BB962C8B-B14F-4D97-AF65-F5344CB8AC3E}">
        <p14:creationId xmlns:p14="http://schemas.microsoft.com/office/powerpoint/2010/main" val="12250467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reaker slide">
    <p:bg>
      <p:bgPr>
        <a:solidFill>
          <a:schemeClr val="accent4"/>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82407140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78"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700" y="599603"/>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chemeClr val="bg1"/>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327275"/>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chemeClr val="bg1"/>
                </a:solidFill>
              </a:defRPr>
            </a:lvl1pPr>
          </a:lstStyle>
          <a:p>
            <a:pPr lvl="0"/>
            <a:r>
              <a:rPr lang="en-GB" dirty="0"/>
              <a:t>Click to edit Master text styles</a:t>
            </a:r>
          </a:p>
        </p:txBody>
      </p:sp>
      <p:grpSp>
        <p:nvGrpSpPr>
          <p:cNvPr id="12" name="Group 7"/>
          <p:cNvGrpSpPr>
            <a:grpSpLocks/>
          </p:cNvGrpSpPr>
          <p:nvPr/>
        </p:nvGrpSpPr>
        <p:grpSpPr bwMode="auto">
          <a:xfrm>
            <a:off x="7777163" y="6526213"/>
            <a:ext cx="863600" cy="236537"/>
            <a:chOff x="1005" y="1644"/>
            <a:chExt cx="3749" cy="1030"/>
          </a:xfrm>
          <a:solidFill>
            <a:schemeClr val="bg1"/>
          </a:solidFill>
        </p:grpSpPr>
        <p:sp>
          <p:nvSpPr>
            <p:cNvPr id="13"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3"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aphicFrame>
        <p:nvGraphicFramePr>
          <p:cNvPr id="9" name="Object 1" hidden="1"/>
          <p:cNvGraphicFramePr>
            <a:graphicFrameLocks noChangeAspect="1"/>
          </p:cNvGraphicFramePr>
          <p:nvPr userDrawn="1">
            <p:extLst>
              <p:ext uri="{D42A27DB-BD31-4B8C-83A1-F6EECF244321}">
                <p14:modId xmlns:p14="http://schemas.microsoft.com/office/powerpoint/2010/main" val="5596140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79" name="think-cell Folie" r:id="rId6" imgW="270" imgH="270" progId="TCLayout.ActiveDocument.1">
                  <p:embed/>
                </p:oleObj>
              </mc:Choice>
              <mc:Fallback>
                <p:oleObj name="think-cell Folie" r:id="rId6"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grpSp>
        <p:nvGrpSpPr>
          <p:cNvPr id="10" name="Group 7"/>
          <p:cNvGrpSpPr>
            <a:grpSpLocks/>
          </p:cNvGrpSpPr>
          <p:nvPr userDrawn="1"/>
        </p:nvGrpSpPr>
        <p:grpSpPr bwMode="auto">
          <a:xfrm>
            <a:off x="7777163" y="6526213"/>
            <a:ext cx="863600" cy="236537"/>
            <a:chOff x="1005" y="1644"/>
            <a:chExt cx="3749" cy="1030"/>
          </a:xfrm>
          <a:solidFill>
            <a:schemeClr val="bg1"/>
          </a:solidFill>
        </p:grpSpPr>
        <p:sp>
          <p:nvSpPr>
            <p:cNvPr id="11"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4"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7"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Tree>
    <p:extLst>
      <p:ext uri="{BB962C8B-B14F-4D97-AF65-F5344CB8AC3E}">
        <p14:creationId xmlns:p14="http://schemas.microsoft.com/office/powerpoint/2010/main" val="8984922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1_Breaker slide">
    <p:bg>
      <p:bgPr>
        <a:solidFill>
          <a:schemeClr val="bg1"/>
        </a:solidFill>
        <a:effectLst/>
      </p:bgPr>
    </p:bg>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27751644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068"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700" y="590638"/>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rgbClr val="003382"/>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327275"/>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rgbClr val="003382"/>
                </a:solidFill>
              </a:defRPr>
            </a:lvl1pPr>
          </a:lstStyle>
          <a:p>
            <a:pPr lvl="0"/>
            <a:r>
              <a:rPr lang="en-GB" dirty="0"/>
              <a:t>Click to edit Master text styles</a:t>
            </a:r>
          </a:p>
        </p:txBody>
      </p:sp>
      <p:grpSp>
        <p:nvGrpSpPr>
          <p:cNvPr id="12" name="Group 7"/>
          <p:cNvGrpSpPr>
            <a:grpSpLocks/>
          </p:cNvGrpSpPr>
          <p:nvPr/>
        </p:nvGrpSpPr>
        <p:grpSpPr bwMode="auto">
          <a:xfrm>
            <a:off x="7777163" y="6526213"/>
            <a:ext cx="863600" cy="236537"/>
            <a:chOff x="1005" y="1644"/>
            <a:chExt cx="3749" cy="1030"/>
          </a:xfrm>
          <a:solidFill>
            <a:schemeClr val="bg1"/>
          </a:solidFill>
        </p:grpSpPr>
        <p:sp>
          <p:nvSpPr>
            <p:cNvPr id="13"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3"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18" name="Group 7"/>
          <p:cNvGrpSpPr>
            <a:grpSpLocks/>
          </p:cNvGrpSpPr>
          <p:nvPr/>
        </p:nvGrpSpPr>
        <p:grpSpPr bwMode="auto">
          <a:xfrm>
            <a:off x="7777158" y="6526208"/>
            <a:ext cx="863600" cy="236537"/>
            <a:chOff x="1005" y="1644"/>
            <a:chExt cx="3749" cy="1030"/>
          </a:xfrm>
        </p:grpSpPr>
        <p:sp>
          <p:nvSpPr>
            <p:cNvPr id="19"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0"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1"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Tree>
    <p:extLst>
      <p:ext uri="{BB962C8B-B14F-4D97-AF65-F5344CB8AC3E}">
        <p14:creationId xmlns:p14="http://schemas.microsoft.com/office/powerpoint/2010/main" val="2342015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hankyou Slide">
    <p:bg>
      <p:bgPr>
        <a:solidFill>
          <a:schemeClr val="bg1"/>
        </a:solidFill>
        <a:effectLst/>
      </p:bgPr>
    </p:bg>
    <p:spTree>
      <p:nvGrpSpPr>
        <p:cNvPr id="1" name=""/>
        <p:cNvGrpSpPr/>
        <p:nvPr/>
      </p:nvGrpSpPr>
      <p:grpSpPr>
        <a:xfrm>
          <a:off x="0" y="0"/>
          <a:ext cx="0" cy="0"/>
          <a:chOff x="0" y="0"/>
          <a:chExt cx="0" cy="0"/>
        </a:xfrm>
      </p:grpSpPr>
      <p:grpSp>
        <p:nvGrpSpPr>
          <p:cNvPr id="13" name="Group 13"/>
          <p:cNvGrpSpPr>
            <a:grpSpLocks/>
          </p:cNvGrpSpPr>
          <p:nvPr userDrawn="1"/>
        </p:nvGrpSpPr>
        <p:grpSpPr bwMode="auto">
          <a:xfrm>
            <a:off x="0" y="0"/>
            <a:ext cx="9144000" cy="6858000"/>
            <a:chOff x="1723" y="0"/>
            <a:chExt cx="683" cy="4320"/>
          </a:xfrm>
          <a:gradFill flip="none" rotWithShape="1">
            <a:gsLst>
              <a:gs pos="0">
                <a:srgbClr val="969696"/>
              </a:gs>
              <a:gs pos="41000">
                <a:srgbClr val="FFFFFF"/>
              </a:gs>
              <a:gs pos="100000">
                <a:schemeClr val="bg1">
                  <a:lumMod val="95000"/>
                </a:schemeClr>
              </a:gs>
            </a:gsLst>
            <a:lin ang="16200000" scaled="0"/>
            <a:tileRect/>
          </a:gradFill>
        </p:grpSpPr>
        <p:sp>
          <p:nvSpPr>
            <p:cNvPr id="16" name="Rectangle 11"/>
            <p:cNvSpPr>
              <a:spLocks noChangeArrowheads="1"/>
            </p:cNvSpPr>
            <p:nvPr/>
          </p:nvSpPr>
          <p:spPr bwMode="auto">
            <a:xfrm>
              <a:off x="1723" y="0"/>
              <a:ext cx="683" cy="2235"/>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cs typeface="+mn-cs"/>
              </a:endParaRPr>
            </a:p>
          </p:txBody>
        </p:sp>
        <p:sp>
          <p:nvSpPr>
            <p:cNvPr id="17" name="Rectangle 12"/>
            <p:cNvSpPr>
              <a:spLocks noChangeArrowheads="1"/>
            </p:cNvSpPr>
            <p:nvPr/>
          </p:nvSpPr>
          <p:spPr bwMode="auto">
            <a:xfrm rot="10800000">
              <a:off x="1723" y="2235"/>
              <a:ext cx="683" cy="2085"/>
            </a:xfrm>
            <a:prstGeom prst="rect">
              <a:avLst/>
            </a:prstGeom>
            <a:grpFill/>
            <a:ln w="12700">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pPr>
                <a:defRPr/>
              </a:pPr>
              <a:endParaRPr lang="fr-FR" dirty="0">
                <a:cs typeface="+mn-cs"/>
              </a:endParaRPr>
            </a:p>
          </p:txBody>
        </p:sp>
      </p:grpSp>
      <p:pic>
        <p:nvPicPr>
          <p:cNvPr id="19"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04659005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26"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7" name="Title 1"/>
          <p:cNvSpPr>
            <a:spLocks/>
          </p:cNvSpPr>
          <p:nvPr/>
        </p:nvSpPr>
        <p:spPr bwMode="gray">
          <a:xfrm>
            <a:off x="633546"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l" eaLnBrk="0" hangingPunct="0">
              <a:buFontTx/>
              <a:buNone/>
            </a:pPr>
            <a:r>
              <a:rPr lang="en-GB" sz="1000" b="1" dirty="0">
                <a:solidFill>
                  <a:srgbClr val="FFFFFF"/>
                </a:solidFill>
              </a:rPr>
              <a:t>sidel.com</a:t>
            </a:r>
          </a:p>
        </p:txBody>
      </p:sp>
      <p:sp>
        <p:nvSpPr>
          <p:cNvPr id="20" name="Title 1"/>
          <p:cNvSpPr>
            <a:spLocks/>
          </p:cNvSpPr>
          <p:nvPr/>
        </p:nvSpPr>
        <p:spPr bwMode="gray">
          <a:xfrm>
            <a:off x="650875" y="6196015"/>
            <a:ext cx="3270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l" eaLnBrk="0" hangingPunct="0">
              <a:buFontTx/>
              <a:buNone/>
            </a:pPr>
            <a:r>
              <a:rPr lang="en-GB" sz="800" dirty="0">
                <a:solidFill>
                  <a:srgbClr val="FFFFFF"/>
                </a:solidFill>
              </a:rPr>
              <a:t>All rights reserved. No part of this publication may be reproduced</a:t>
            </a:r>
            <a:br>
              <a:rPr lang="en-GB" sz="800" dirty="0">
                <a:solidFill>
                  <a:srgbClr val="FFFFFF"/>
                </a:solidFill>
              </a:rPr>
            </a:br>
            <a:r>
              <a:rPr lang="en-GB" sz="800" dirty="0">
                <a:solidFill>
                  <a:srgbClr val="FFFFFF"/>
                </a:solidFill>
              </a:rPr>
              <a:t>or electronically distributed without the prior permission of the publisher. </a:t>
            </a:r>
          </a:p>
        </p:txBody>
      </p:sp>
      <p:sp>
        <p:nvSpPr>
          <p:cNvPr id="11" name="Rectangle 2"/>
          <p:cNvSpPr txBox="1">
            <a:spLocks noChangeArrowheads="1"/>
          </p:cNvSpPr>
          <p:nvPr/>
        </p:nvSpPr>
        <p:spPr>
          <a:xfrm>
            <a:off x="647700" y="1510225"/>
            <a:ext cx="7988300"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latinLnBrk="0" hangingPunct="1">
              <a:spcBef>
                <a:spcPct val="0"/>
              </a:spcBef>
              <a:buNone/>
              <a:defRPr lang="en-US" sz="3000" b="1" cap="none" baseline="0" noProof="1" dirty="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a:lstStyle>
          <a:p>
            <a:r>
              <a:rPr lang="en-GB" sz="4000" dirty="0">
                <a:solidFill>
                  <a:srgbClr val="003382"/>
                </a:solidFill>
              </a:rPr>
              <a:t>Thank you!</a:t>
            </a:r>
          </a:p>
        </p:txBody>
      </p:sp>
      <p:sp>
        <p:nvSpPr>
          <p:cNvPr id="3" name="ZoneTexte 2"/>
          <p:cNvSpPr txBox="1"/>
          <p:nvPr/>
        </p:nvSpPr>
        <p:spPr>
          <a:xfrm>
            <a:off x="7605713" y="760503"/>
            <a:ext cx="1108075" cy="5062922"/>
          </a:xfrm>
          <a:prstGeom prst="rect">
            <a:avLst/>
          </a:prstGeom>
          <a:noFill/>
        </p:spPr>
        <p:txBody>
          <a:bodyPr wrap="square" lIns="0" tIns="0" rIns="0" bIns="0" rtlCol="0">
            <a:spAutoFit/>
          </a:bodyPr>
          <a:lstStyle/>
          <a:p>
            <a:endParaRPr lang="en-GB" sz="700" dirty="0"/>
          </a:p>
          <a:p>
            <a:r>
              <a:rPr lang="en-GB" sz="700" dirty="0"/>
              <a:t>Our purpose is to help brands protect the product inside, preserve the planet outside and touch the lives of  millions of people every day.</a:t>
            </a:r>
            <a:br>
              <a:rPr lang="en-GB" sz="700" dirty="0"/>
            </a:br>
            <a:br>
              <a:rPr lang="en-GB" sz="700" dirty="0"/>
            </a:br>
            <a:r>
              <a:rPr lang="en-GB" sz="700" dirty="0"/>
              <a:t>We do so by offering complete and modular PET packaging solutions, including people, services and equipment.</a:t>
            </a:r>
            <a:br>
              <a:rPr lang="en-GB" sz="700" dirty="0"/>
            </a:br>
            <a:br>
              <a:rPr lang="en-GB" sz="700" dirty="0"/>
            </a:br>
            <a:r>
              <a:rPr lang="en-GB" sz="700" dirty="0"/>
              <a:t>Sidel has over 160 years of industrial experience. With 30,000 machines installed in more than 190 nations, we have been helping producers fill beverage bottles for over 80 years, blow them for more than 50 and label them for more than 35. We have 40 years of aseptic packaging expertise, and were one of the first companies to introduce PET bottles to the beverage industry over </a:t>
            </a:r>
            <a:br>
              <a:rPr lang="en-GB" sz="700" dirty="0"/>
            </a:br>
            <a:r>
              <a:rPr lang="en-GB" sz="700" dirty="0"/>
              <a:t>30 years ago.</a:t>
            </a:r>
          </a:p>
          <a:p>
            <a:endParaRPr lang="en-GB" sz="700" dirty="0"/>
          </a:p>
          <a:p>
            <a:r>
              <a:rPr lang="en-GB" sz="700" dirty="0"/>
              <a:t>Part of the Tetra Laval group and headquartered in Switzerland, Sidel has over 50 office locations, 13 production sites and 7 training centres worldwide. Each of our more than 3,400 employees, spread over five continents, is committed to creating the optimum liquid-packaging solution. </a:t>
            </a:r>
          </a:p>
          <a:p>
            <a:endParaRPr lang="en-GB" sz="700" dirty="0"/>
          </a:p>
          <a:p>
            <a:r>
              <a:rPr lang="en-GB" sz="700" dirty="0"/>
              <a:t>We call it </a:t>
            </a:r>
            <a:r>
              <a:rPr lang="en-GB" sz="700" b="1" dirty="0"/>
              <a:t>A Better Match</a:t>
            </a:r>
            <a:r>
              <a:rPr lang="en-GB" sz="700" dirty="0"/>
              <a:t> - for our world, our customers and ourselves. </a:t>
            </a:r>
          </a:p>
        </p:txBody>
      </p:sp>
      <p:graphicFrame>
        <p:nvGraphicFramePr>
          <p:cNvPr id="12" name="Object 1" hidden="1"/>
          <p:cNvGraphicFramePr>
            <a:graphicFrameLocks noChangeAspect="1"/>
          </p:cNvGraphicFramePr>
          <p:nvPr userDrawn="1">
            <p:extLst>
              <p:ext uri="{D42A27DB-BD31-4B8C-83A1-F6EECF244321}">
                <p14:modId xmlns:p14="http://schemas.microsoft.com/office/powerpoint/2010/main" val="19004415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27" name="think-cell Folie" r:id="rId7" imgW="270" imgH="270" progId="TCLayout.ActiveDocument.1">
                  <p:embed/>
                </p:oleObj>
              </mc:Choice>
              <mc:Fallback>
                <p:oleObj name="think-cell Folie" r:id="rId7"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pic>
        <p:nvPicPr>
          <p:cNvPr id="21" name="Picture 1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
          <p:cNvSpPr txBox="1">
            <a:spLocks noChangeArrowheads="1"/>
          </p:cNvSpPr>
          <p:nvPr userDrawn="1"/>
        </p:nvSpPr>
        <p:spPr>
          <a:xfrm>
            <a:off x="647700" y="1510225"/>
            <a:ext cx="7988300"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latinLnBrk="0" hangingPunct="1">
              <a:spcBef>
                <a:spcPct val="0"/>
              </a:spcBef>
              <a:buNone/>
              <a:defRPr lang="en-US" sz="3000" b="1" cap="none" baseline="0" noProof="1" dirty="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a:lstStyle>
          <a:p>
            <a:r>
              <a:rPr lang="en-GB" sz="4000" dirty="0">
                <a:solidFill>
                  <a:srgbClr val="003382"/>
                </a:solidFill>
              </a:rPr>
              <a:t>Thank you!</a:t>
            </a:r>
          </a:p>
        </p:txBody>
      </p:sp>
      <p:sp>
        <p:nvSpPr>
          <p:cNvPr id="25" name="ZoneTexte 24"/>
          <p:cNvSpPr txBox="1"/>
          <p:nvPr userDrawn="1"/>
        </p:nvSpPr>
        <p:spPr>
          <a:xfrm>
            <a:off x="7605713" y="760503"/>
            <a:ext cx="1108075" cy="5062922"/>
          </a:xfrm>
          <a:prstGeom prst="rect">
            <a:avLst/>
          </a:prstGeom>
          <a:noFill/>
        </p:spPr>
        <p:txBody>
          <a:bodyPr wrap="square" lIns="0" tIns="0" rIns="0" bIns="0" rtlCol="0">
            <a:spAutoFit/>
          </a:bodyPr>
          <a:lstStyle/>
          <a:p>
            <a:endParaRPr lang="en-GB" sz="700" dirty="0"/>
          </a:p>
          <a:p>
            <a:r>
              <a:rPr lang="en-GB" sz="700" dirty="0"/>
              <a:t>Our purpose is to help brands protect the product inside, preserve the planet outside and touch the lives of  millions of people every day.</a:t>
            </a:r>
            <a:br>
              <a:rPr lang="en-GB" sz="700" dirty="0"/>
            </a:br>
            <a:br>
              <a:rPr lang="en-GB" sz="700" dirty="0"/>
            </a:br>
            <a:r>
              <a:rPr lang="en-GB" sz="700" dirty="0"/>
              <a:t>We do so by offering complete and modular PET packaging solutions, including people, services and equipment.</a:t>
            </a:r>
            <a:br>
              <a:rPr lang="en-GB" sz="700" dirty="0"/>
            </a:br>
            <a:br>
              <a:rPr lang="en-GB" sz="700" dirty="0"/>
            </a:br>
            <a:r>
              <a:rPr lang="en-GB" sz="700" dirty="0"/>
              <a:t>Sidel has over 160 years of industrial experience. With 30,000 machines installed in more than 190 nations, we have been helping producers fill beverage bottles for over 80 years, blow them for more than 50 and label them for more than 35. We have 40 years of aseptic packaging expertise, and were one of the first companies to introduce PET bottles to the beverage industry over </a:t>
            </a:r>
            <a:br>
              <a:rPr lang="en-GB" sz="700" dirty="0"/>
            </a:br>
            <a:r>
              <a:rPr lang="en-GB" sz="700" dirty="0"/>
              <a:t>30 years ago.</a:t>
            </a:r>
          </a:p>
          <a:p>
            <a:endParaRPr lang="en-GB" sz="700" dirty="0"/>
          </a:p>
          <a:p>
            <a:r>
              <a:rPr lang="en-GB" sz="700" dirty="0"/>
              <a:t>Part of the Tetra Laval group and headquartered in Switzerland, Sidel has over 50 office locations, 13 production sites and 7 training centres worldwide. Each of our more than 3,400 employees, spread over five continents, is committed to creating the optimum liquid-packaging solution. </a:t>
            </a:r>
          </a:p>
          <a:p>
            <a:endParaRPr lang="en-GB" sz="700" dirty="0"/>
          </a:p>
          <a:p>
            <a:r>
              <a:rPr lang="en-GB" sz="700" dirty="0"/>
              <a:t>We call it </a:t>
            </a:r>
            <a:r>
              <a:rPr lang="en-GB" sz="700" b="1" dirty="0"/>
              <a:t>A Better Match</a:t>
            </a:r>
            <a:r>
              <a:rPr lang="en-GB" sz="700" dirty="0"/>
              <a:t> - for our world, our customers and ourselves. </a:t>
            </a:r>
          </a:p>
        </p:txBody>
      </p:sp>
    </p:spTree>
    <p:extLst>
      <p:ext uri="{BB962C8B-B14F-4D97-AF65-F5344CB8AC3E}">
        <p14:creationId xmlns:p14="http://schemas.microsoft.com/office/powerpoint/2010/main" val="2096192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648000" y="334800"/>
            <a:ext cx="7992000" cy="936000"/>
          </a:xfrm>
        </p:spPr>
        <p:txBody>
          <a:bodyPr/>
          <a:lstStyle>
            <a:lvl1pPr>
              <a:defRPr/>
            </a:lvl1pPr>
          </a:lstStyle>
          <a:p>
            <a:r>
              <a:rPr lang="en-US"/>
              <a:t>Cliquez pour modifier le style du titre</a:t>
            </a:r>
            <a:endParaRPr lang="en-GB" dirty="0"/>
          </a:p>
        </p:txBody>
      </p:sp>
      <p:sp>
        <p:nvSpPr>
          <p:cNvPr id="9" name="Text Placeholder 8"/>
          <p:cNvSpPr>
            <a:spLocks noGrp="1"/>
          </p:cNvSpPr>
          <p:nvPr>
            <p:ph type="body" sz="quarter" idx="10"/>
          </p:nvPr>
        </p:nvSpPr>
        <p:spPr>
          <a:xfrm>
            <a:off x="648000" y="1025525"/>
            <a:ext cx="7997825" cy="307777"/>
          </a:xfrm>
        </p:spPr>
        <p:txBody>
          <a:bodyPr>
            <a:spAutoFit/>
          </a:bodyPr>
          <a:lstStyle/>
          <a:p>
            <a:pPr lvl="0"/>
            <a:r>
              <a:rPr lang="en-GB" dirty="0"/>
              <a:t>Click to edit Master text styles</a:t>
            </a:r>
          </a:p>
        </p:txBody>
      </p:sp>
    </p:spTree>
    <p:extLst>
      <p:ext uri="{BB962C8B-B14F-4D97-AF65-F5344CB8AC3E}">
        <p14:creationId xmlns:p14="http://schemas.microsoft.com/office/powerpoint/2010/main" val="348923425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ver slide">
    <p:bg>
      <p:bgPr>
        <a:gradFill flip="none" rotWithShape="1">
          <a:gsLst>
            <a:gs pos="0">
              <a:schemeClr val="bg1"/>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graphicFrame>
        <p:nvGraphicFramePr>
          <p:cNvPr id="84" name="Objekt 83"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03" name="think-cell Folie" r:id="rId5" imgW="399" imgH="399" progId="TCLayout.ActiveDocument.1">
                  <p:embed/>
                </p:oleObj>
              </mc:Choice>
              <mc:Fallback>
                <p:oleObj name="think-cell Folie" r:id="rId5" imgW="399" imgH="399" progId="TCLayout.ActiveDocument.1">
                  <p:embed/>
                  <p:pic>
                    <p:nvPicPr>
                      <p:cNvPr id="84" name="Objekt 83"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el 1"/>
          <p:cNvSpPr>
            <a:spLocks noGrp="1"/>
          </p:cNvSpPr>
          <p:nvPr>
            <p:ph type="ctrTitle" hasCustomPrompt="1"/>
          </p:nvPr>
        </p:nvSpPr>
        <p:spPr>
          <a:xfrm>
            <a:off x="647700" y="599647"/>
            <a:ext cx="8058150" cy="615553"/>
          </a:xfrm>
        </p:spPr>
        <p:txBody>
          <a:bodyPr/>
          <a:lstStyle>
            <a:lvl1pPr>
              <a:defRPr sz="4000">
                <a:solidFill>
                  <a:schemeClr val="tx1"/>
                </a:solidFill>
              </a:defRPr>
            </a:lvl1pPr>
          </a:lstStyle>
          <a:p>
            <a:r>
              <a:rPr lang="en-GB" dirty="0"/>
              <a:t>Title of presentation</a:t>
            </a:r>
          </a:p>
        </p:txBody>
      </p:sp>
      <p:sp>
        <p:nvSpPr>
          <p:cNvPr id="7" name="Textplatzhalter 6"/>
          <p:cNvSpPr>
            <a:spLocks noGrp="1"/>
          </p:cNvSpPr>
          <p:nvPr userDrawn="1">
            <p:ph type="body" sz="quarter" idx="10" hasCustomPrompt="1"/>
          </p:nvPr>
        </p:nvSpPr>
        <p:spPr>
          <a:xfrm>
            <a:off x="647700" y="2156103"/>
            <a:ext cx="6408737" cy="1538883"/>
          </a:xfrm>
        </p:spPr>
        <p:txBody>
          <a:bodyPr>
            <a:spAutoFit/>
          </a:bodyPr>
          <a:lstStyle>
            <a:lvl1pPr>
              <a:spcBef>
                <a:spcPts val="0"/>
              </a:spcBef>
              <a:defRPr sz="2000" b="0" baseline="0">
                <a:solidFill>
                  <a:schemeClr val="accent4"/>
                </a:solidFill>
              </a:defRPr>
            </a:lvl1pPr>
          </a:lstStyle>
          <a:p>
            <a:pPr lvl="0"/>
            <a:r>
              <a:rPr lang="en-GB" dirty="0"/>
              <a:t>Subtitle (optional)</a:t>
            </a:r>
            <a:br>
              <a:rPr lang="en-GB" dirty="0"/>
            </a:br>
            <a:r>
              <a:rPr lang="en-GB" dirty="0"/>
              <a:t>Presenter &lt;Name&gt;</a:t>
            </a:r>
            <a:br>
              <a:rPr lang="en-GB" dirty="0"/>
            </a:br>
            <a:r>
              <a:rPr lang="en-GB" dirty="0"/>
              <a:t>Location, Date/Month/Year</a:t>
            </a:r>
          </a:p>
          <a:p>
            <a:pPr lvl="0"/>
            <a:endParaRPr lang="en-GB" dirty="0"/>
          </a:p>
          <a:p>
            <a:pPr lvl="0"/>
            <a:r>
              <a:rPr lang="en-GB" dirty="0"/>
              <a:t>[</a:t>
            </a:r>
            <a:r>
              <a:rPr lang="en-US" dirty="0"/>
              <a:t>Public / Internal / Restricted / Highly confidential]</a:t>
            </a:r>
            <a:endParaRPr lang="en-GB" dirty="0"/>
          </a:p>
        </p:txBody>
      </p:sp>
      <p:sp>
        <p:nvSpPr>
          <p:cNvPr id="60" name="Slide Number Placeholder 4"/>
          <p:cNvSpPr txBox="1">
            <a:spLocks/>
          </p:cNvSpPr>
          <p:nvPr userDrawn="1"/>
        </p:nvSpPr>
        <p:spPr>
          <a:xfrm>
            <a:off x="657225" y="6551224"/>
            <a:ext cx="545021"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b="1" dirty="0">
                <a:solidFill>
                  <a:srgbClr val="E64B00"/>
                </a:solidFill>
              </a:rPr>
              <a:t>sidel.com</a:t>
            </a:r>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2"/>
    </p:custDataLst>
    <p:extLst>
      <p:ext uri="{BB962C8B-B14F-4D97-AF65-F5344CB8AC3E}">
        <p14:creationId xmlns:p14="http://schemas.microsoft.com/office/powerpoint/2010/main" val="4123091397"/>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26" Type="http://schemas.openxmlformats.org/officeDocument/2006/relationships/oleObject" Target="../embeddings/oleObject9.bin"/><Relationship Id="rId3" Type="http://schemas.openxmlformats.org/officeDocument/2006/relationships/slideLayout" Target="../slideLayouts/slideLayout11.xml"/><Relationship Id="rId21" Type="http://schemas.openxmlformats.org/officeDocument/2006/relationships/slideLayout" Target="../slideLayouts/slideLayout29.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tags" Target="../tags/tag8.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tags" Target="../tags/tag7.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vmlDrawing" Target="../drawings/vmlDrawing6.v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theme" Target="../theme/theme2.xml"/><Relationship Id="rId27"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22303078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97" name="think-cell Folie" r:id="rId12" imgW="270" imgH="270" progId="TCLayout.ActiveDocument.1">
                  <p:embed/>
                </p:oleObj>
              </mc:Choice>
              <mc:Fallback>
                <p:oleObj name="think-cell Foli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pic>
        <p:nvPicPr>
          <p:cNvPr id="15"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66"/>
          <p:cNvPicPr>
            <a:picLocks noChangeAspect="1"/>
          </p:cNvPicPr>
          <p:nvPr/>
        </p:nvPicPr>
        <p:blipFill>
          <a:blip r:embed="rId15">
            <a:extLst>
              <a:ext uri="{28A0092B-C50C-407E-A947-70E740481C1C}">
                <a14:useLocalDpi xmlns:a14="http://schemas.microsoft.com/office/drawing/2010/main" val="0"/>
              </a:ext>
            </a:extLst>
          </a:blip>
          <a:srcRect t="8528" b="51877"/>
          <a:stretch>
            <a:fillRect/>
          </a:stretch>
        </p:blipFill>
        <p:spPr bwMode="auto">
          <a:xfrm>
            <a:off x="0" y="6381750"/>
            <a:ext cx="8856663"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7777163" y="6526213"/>
            <a:ext cx="863600" cy="236537"/>
            <a:chOff x="1005" y="1644"/>
            <a:chExt cx="3749" cy="1030"/>
          </a:xfrm>
        </p:grpSpPr>
        <p:sp>
          <p:nvSpPr>
            <p:cNvPr id="11"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4"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16" name="Footer Placeholder 3"/>
          <p:cNvSpPr txBox="1">
            <a:spLocks/>
          </p:cNvSpPr>
          <p:nvPr/>
        </p:nvSpPr>
        <p:spPr>
          <a:xfrm>
            <a:off x="1341438" y="6626225"/>
            <a:ext cx="3904915" cy="276999"/>
          </a:xfrm>
          <a:prstGeom prst="rect">
            <a:avLst/>
          </a:prstGeom>
        </p:spPr>
        <p:txBody>
          <a:bodyPr wrap="none" lIns="0" tIns="0" rIns="0" bIns="0">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2"/>
                </a:solidFill>
              </a:rPr>
              <a:t>Title</a:t>
            </a:r>
            <a:r>
              <a:rPr lang="en-GB" baseline="0" dirty="0">
                <a:solidFill>
                  <a:schemeClr val="bg2"/>
                </a:solidFill>
              </a:rPr>
              <a:t> - </a:t>
            </a:r>
            <a:fld id="{74360A6C-0130-475B-8B37-F39CE4E35109}" type="datetime4">
              <a:rPr lang="en-GB" smtClean="0">
                <a:solidFill>
                  <a:schemeClr val="bg2"/>
                </a:solidFill>
              </a:rPr>
              <a:pPr marL="0" marR="0" indent="0" algn="l" defTabSz="914400" rtl="0" eaLnBrk="1" fontAlgn="auto" latinLnBrk="0" hangingPunct="1">
                <a:lnSpc>
                  <a:spcPct val="100000"/>
                </a:lnSpc>
                <a:spcBef>
                  <a:spcPts val="0"/>
                </a:spcBef>
                <a:spcAft>
                  <a:spcPts val="0"/>
                </a:spcAft>
                <a:buClrTx/>
                <a:buSzTx/>
                <a:buFontTx/>
                <a:buNone/>
                <a:tabLst/>
                <a:defRPr/>
              </a:pPr>
              <a:t>15 April 2019</a:t>
            </a:fld>
            <a:r>
              <a:rPr lang="en-GB" baseline="0" dirty="0">
                <a:solidFill>
                  <a:schemeClr val="bg2"/>
                </a:solidFill>
              </a:rPr>
              <a:t> - </a:t>
            </a:r>
            <a:r>
              <a:rPr lang="en-GB" sz="900" dirty="0">
                <a:solidFill>
                  <a:schemeClr val="bg2"/>
                </a:solidFill>
              </a:rPr>
              <a:t>[Public / Internal / Restricted /</a:t>
            </a:r>
            <a:r>
              <a:rPr lang="en-GB" sz="900" dirty="0">
                <a:solidFill>
                  <a:srgbClr val="D53D20"/>
                </a:solidFill>
              </a:rPr>
              <a:t> Highly confidential</a:t>
            </a:r>
            <a:r>
              <a:rPr lang="en-GB" sz="900" dirty="0">
                <a:solidFill>
                  <a:schemeClr val="bg2"/>
                </a:solidFill>
              </a:rPr>
              <a:t>]</a:t>
            </a:r>
          </a:p>
          <a:p>
            <a:endParaRPr lang="en-GB" dirty="0">
              <a:solidFill>
                <a:schemeClr val="bg2"/>
              </a:solidFill>
            </a:endParaRPr>
          </a:p>
        </p:txBody>
      </p:sp>
      <p:sp>
        <p:nvSpPr>
          <p:cNvPr id="17" name="Slide Number Placeholder 4"/>
          <p:cNvSpPr txBox="1">
            <a:spLocks/>
          </p:cNvSpPr>
          <p:nvPr/>
        </p:nvSpPr>
        <p:spPr>
          <a:xfrm>
            <a:off x="650875" y="6626225"/>
            <a:ext cx="448841" cy="138499"/>
          </a:xfrm>
          <a:prstGeom prst="rect">
            <a:avLst/>
          </a:prstGeom>
        </p:spPr>
        <p:txBody>
          <a:bodyPr wrap="none" lIns="0" tIns="0" rIns="0" bIns="0">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r>
              <a:rPr lang="en-GB" dirty="0">
                <a:solidFill>
                  <a:schemeClr val="bg2"/>
                </a:solidFill>
              </a:rPr>
              <a:t>Page </a:t>
            </a:r>
            <a:fld id="{7873E190-40CF-412D-9604-1EFCEB1508B2}" type="slidenum">
              <a:rPr lang="en-GB" smtClean="0">
                <a:solidFill>
                  <a:schemeClr val="bg2"/>
                </a:solidFill>
              </a:rPr>
              <a:pPr/>
              <a:t>‹#›</a:t>
            </a:fld>
            <a:endParaRPr lang="en-GB" dirty="0">
              <a:solidFill>
                <a:schemeClr val="bg2"/>
              </a:solidFill>
            </a:endParaRPr>
          </a:p>
        </p:txBody>
      </p:sp>
      <p:sp>
        <p:nvSpPr>
          <p:cNvPr id="13" name="Titelplatzhalter 2"/>
          <p:cNvSpPr>
            <a:spLocks noGrp="1"/>
          </p:cNvSpPr>
          <p:nvPr>
            <p:ph type="title"/>
          </p:nvPr>
        </p:nvSpPr>
        <p:spPr>
          <a:xfrm>
            <a:off x="648000" y="334800"/>
            <a:ext cx="8065788" cy="93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fontAlgn="base">
              <a:spcAft>
                <a:spcPct val="0"/>
              </a:spcAft>
            </a:pPr>
            <a:r>
              <a:rPr lang="en-US"/>
              <a:t>Click to edit Master title style</a:t>
            </a:r>
            <a:endParaRPr lang="en-US" dirty="0"/>
          </a:p>
        </p:txBody>
      </p:sp>
      <p:sp>
        <p:nvSpPr>
          <p:cNvPr id="18" name="Textplatzhalter 4"/>
          <p:cNvSpPr>
            <a:spLocks noGrp="1"/>
          </p:cNvSpPr>
          <p:nvPr>
            <p:ph type="body" idx="1"/>
          </p:nvPr>
        </p:nvSpPr>
        <p:spPr>
          <a:xfrm>
            <a:off x="648000" y="1485900"/>
            <a:ext cx="8065788" cy="4408488"/>
          </a:xfrm>
          <a:prstGeom prst="rect">
            <a:avLst/>
          </a:prstGeom>
        </p:spPr>
        <p:txBody>
          <a:bodyPr vert="horz" lIns="0" tIns="0" rIns="0" bIns="0" rtlCol="0">
            <a:noAutofit/>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3" name="MSIPCMce584e45af15741f3961e752" descr="{&quot;HashCode&quot;:-1488328267,&quot;Placement&quot;:&quot;Footer&quot;,&quot;Top&quot;:521.6203,&quot;Left&quot;:333.911743,&quot;SlideWidth&quot;:720,&quot;SlideHeight&quot;:540}"/>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buClr>
                <a:schemeClr val="accent4"/>
              </a:buClr>
            </a:pPr>
            <a:r>
              <a:rPr lang="en-US" sz="900">
                <a:solidFill>
                  <a:srgbClr val="7F7F7F"/>
                </a:solidFill>
                <a:latin typeface="Arial" panose="020B0604020202020204" pitchFamily="34" charset="0"/>
              </a:rPr>
              <a:t>General</a:t>
            </a:r>
            <a:endParaRPr lang="en-US" sz="900" dirty="0" err="1">
              <a:solidFill>
                <a:srgbClr val="7F7F7F"/>
              </a:solidFill>
              <a:latin typeface="Arial" panose="020B0604020202020204" pitchFamily="34" charset="0"/>
            </a:endParaRPr>
          </a:p>
        </p:txBody>
      </p:sp>
    </p:spTree>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7" r:id="rId8"/>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rtl="0" eaLnBrk="1" latinLnBrk="0" hangingPunct="1">
        <a:spcBef>
          <a:spcPct val="0"/>
        </a:spcBef>
        <a:buNone/>
        <a:defRPr lang="en-US" sz="3000" b="1" cap="none" baseline="0" noProof="1" dirty="0" smtClean="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0" indent="0" algn="l" rtl="0" eaLnBrk="1" latinLnBrk="0" hangingPunct="1">
        <a:spcBef>
          <a:spcPct val="20000"/>
        </a:spcBef>
        <a:buNone/>
        <a:defRPr lang="de-DE" sz="2000" noProof="1" smtClean="0">
          <a:solidFill>
            <a:schemeClr val="tx1"/>
          </a:solidFill>
          <a:latin typeface="+mn-lt"/>
          <a:ea typeface="+mn-ea"/>
          <a:cs typeface="+mn-cs"/>
        </a:defRPr>
      </a:lvl1pPr>
      <a:lvl2pPr marL="182563" indent="-182563" algn="l" rtl="0" eaLnBrk="1" latinLnBrk="0" hangingPunct="1">
        <a:spcBef>
          <a:spcPts val="1200"/>
        </a:spcBef>
        <a:buClr>
          <a:schemeClr val="accent4"/>
        </a:buClr>
        <a:buFont typeface="Wingdings" pitchFamily="2" charset="2"/>
        <a:buChar char="§"/>
        <a:defRPr lang="de-DE" sz="1800" noProof="1" smtClean="0">
          <a:solidFill>
            <a:schemeClr val="tx1"/>
          </a:solidFill>
          <a:latin typeface="+mn-lt"/>
          <a:ea typeface="+mn-ea"/>
          <a:cs typeface="+mn-cs"/>
        </a:defRPr>
      </a:lvl2pPr>
      <a:lvl3pPr marL="357188" indent="-174625" algn="l" rtl="0" eaLnBrk="1" latinLnBrk="0" hangingPunct="1">
        <a:spcBef>
          <a:spcPts val="0"/>
        </a:spcBef>
        <a:buClr>
          <a:schemeClr val="accent4"/>
        </a:buClr>
        <a:buFont typeface="Wingdings" pitchFamily="2" charset="2"/>
        <a:buChar char="§"/>
        <a:defRPr lang="de-DE" sz="1600" noProof="1" smtClean="0">
          <a:solidFill>
            <a:schemeClr val="tx1"/>
          </a:solidFill>
          <a:latin typeface="+mn-lt"/>
          <a:ea typeface="+mn-ea"/>
          <a:cs typeface="+mn-cs"/>
        </a:defRPr>
      </a:lvl3pPr>
      <a:lvl4pPr marL="539750" indent="-182563" algn="l" rtl="0" eaLnBrk="1" latinLnBrk="0" hangingPunct="1">
        <a:spcBef>
          <a:spcPts val="0"/>
        </a:spcBef>
        <a:buFont typeface="Wingdings" pitchFamily="2" charset="2"/>
        <a:buChar char="§"/>
        <a:defRPr lang="de-DE" sz="1600" noProof="1" smtClean="0">
          <a:solidFill>
            <a:schemeClr val="tx1"/>
          </a:solidFill>
          <a:latin typeface="+mn-lt"/>
          <a:ea typeface="+mn-ea"/>
          <a:cs typeface="+mn-cs"/>
        </a:defRPr>
      </a:lvl4pPr>
      <a:lvl5pPr marL="714375" indent="-174625" algn="l" rtl="0" eaLnBrk="1" latinLnBrk="0" hangingPunct="1">
        <a:spcBef>
          <a:spcPts val="0"/>
        </a:spcBef>
        <a:buFont typeface="Wingdings" pitchFamily="2" charset="2"/>
        <a:buChar char="§"/>
        <a:defRPr lang="en-US" sz="1600" noProof="1" smtClean="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5" name="Objekt 84" hidden="1"/>
          <p:cNvGraphicFramePr>
            <a:graphicFrameLocks noChangeAspect="1"/>
          </p:cNvGraphicFramePr>
          <p:nvPr>
            <p:custDataLst>
              <p:tags r:id="rId25"/>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179" name="think-cell Folie" r:id="rId26" imgW="399" imgH="399" progId="TCLayout.ActiveDocument.1">
                  <p:embed/>
                </p:oleObj>
              </mc:Choice>
              <mc:Fallback>
                <p:oleObj name="think-cell Folie" r:id="rId26" imgW="399" imgH="399" progId="TCLayout.ActiveDocument.1">
                  <p:embed/>
                  <p:pic>
                    <p:nvPicPr>
                      <p:cNvPr id="85" name="Objekt 84" hidden="1"/>
                      <p:cNvPicPr/>
                      <p:nvPr/>
                    </p:nvPicPr>
                    <p:blipFill>
                      <a:blip r:embed="rId27"/>
                      <a:stretch>
                        <a:fillRect/>
                      </a:stretch>
                    </p:blipFill>
                    <p:spPr>
                      <a:xfrm>
                        <a:off x="1588" y="1588"/>
                        <a:ext cx="1587" cy="1587"/>
                      </a:xfrm>
                      <a:prstGeom prst="rect">
                        <a:avLst/>
                      </a:prstGeom>
                    </p:spPr>
                  </p:pic>
                </p:oleObj>
              </mc:Fallback>
            </mc:AlternateContent>
          </a:graphicData>
        </a:graphic>
      </p:graphicFrame>
      <p:sp>
        <p:nvSpPr>
          <p:cNvPr id="2" name="Titelplatzhalter 1"/>
          <p:cNvSpPr>
            <a:spLocks noGrp="1"/>
          </p:cNvSpPr>
          <p:nvPr>
            <p:ph type="title"/>
          </p:nvPr>
        </p:nvSpPr>
        <p:spPr>
          <a:xfrm>
            <a:off x="647700" y="334800"/>
            <a:ext cx="7994650" cy="461665"/>
          </a:xfrm>
          <a:prstGeom prst="rect">
            <a:avLst/>
          </a:prstGeom>
        </p:spPr>
        <p:txBody>
          <a:bodyPr vert="horz" wrap="square" lIns="0" tIns="0" rIns="0" bIns="0" rtlCol="0" anchor="t">
            <a:spAutoFit/>
          </a:bodyPr>
          <a:lstStyle/>
          <a:p>
            <a:r>
              <a:rPr lang="de-DE" noProof="1"/>
              <a:t>Titelmasterformat durch Klicken bearbeiten</a:t>
            </a:r>
            <a:endParaRPr lang="en-GB" dirty="0"/>
          </a:p>
        </p:txBody>
      </p:sp>
      <p:sp>
        <p:nvSpPr>
          <p:cNvPr id="3" name="Textplatzhalter 2"/>
          <p:cNvSpPr>
            <a:spLocks noGrp="1"/>
          </p:cNvSpPr>
          <p:nvPr>
            <p:ph type="body" idx="1"/>
          </p:nvPr>
        </p:nvSpPr>
        <p:spPr>
          <a:xfrm>
            <a:off x="647700" y="1485901"/>
            <a:ext cx="7993063" cy="4498974"/>
          </a:xfrm>
          <a:prstGeom prst="rect">
            <a:avLst/>
          </a:prstGeom>
        </p:spPr>
        <p:txBody>
          <a:bodyPr vert="horz" lIns="0" tIns="0" rIns="0" bIns="0" rtlCol="0">
            <a:noAutofit/>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86" name="Footer Placeholder 3"/>
          <p:cNvSpPr txBox="1">
            <a:spLocks/>
          </p:cNvSpPr>
          <p:nvPr/>
        </p:nvSpPr>
        <p:spPr>
          <a:xfrm>
            <a:off x="1378446" y="6471704"/>
            <a:ext cx="1141338"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Title, </a:t>
            </a:r>
            <a:fld id="{AF6A7A01-F0BB-4441-BAB9-3E7CB064C4A1}" type="datetime4">
              <a:rPr lang="en-GB" smtClean="0">
                <a:solidFill>
                  <a:srgbClr val="7F7F7F"/>
                </a:solidFill>
              </a:rPr>
              <a:pPr eaLnBrk="1" fontAlgn="auto" hangingPunct="1">
                <a:spcBef>
                  <a:spcPts val="0"/>
                </a:spcBef>
                <a:spcAft>
                  <a:spcPts val="0"/>
                </a:spcAft>
                <a:defRPr/>
              </a:pPr>
              <a:t>15 April 2019</a:t>
            </a:fld>
            <a:endParaRPr lang="en-GB" dirty="0">
              <a:solidFill>
                <a:srgbClr val="7F7F7F"/>
              </a:solidFill>
            </a:endParaRPr>
          </a:p>
        </p:txBody>
      </p:sp>
      <p:sp>
        <p:nvSpPr>
          <p:cNvPr id="87" name="Slide Number Placeholder 4"/>
          <p:cNvSpPr txBox="1">
            <a:spLocks/>
          </p:cNvSpPr>
          <p:nvPr/>
        </p:nvSpPr>
        <p:spPr>
          <a:xfrm>
            <a:off x="647700" y="6471704"/>
            <a:ext cx="442429"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dirty="0">
                <a:solidFill>
                  <a:srgbClr val="7F7F7F"/>
                </a:solidFill>
              </a:rPr>
              <a:t>Page </a:t>
            </a:r>
            <a:fld id="{7873E190-40CF-412D-9604-1EFCEB1508B2}" type="slidenum">
              <a:rPr lang="en-GB" smtClean="0">
                <a:solidFill>
                  <a:srgbClr val="7F7F7F"/>
                </a:solidFill>
              </a:rPr>
              <a:pPr eaLnBrk="1" fontAlgn="auto" hangingPunct="1">
                <a:spcBef>
                  <a:spcPts val="0"/>
                </a:spcBef>
                <a:spcAft>
                  <a:spcPts val="0"/>
                </a:spcAft>
              </a:pPr>
              <a:t>‹#›</a:t>
            </a:fld>
            <a:endParaRPr lang="en-GB" dirty="0">
              <a:solidFill>
                <a:srgbClr val="7F7F7F"/>
              </a:solidFill>
            </a:endParaRPr>
          </a:p>
        </p:txBody>
      </p:sp>
      <p:grpSp>
        <p:nvGrpSpPr>
          <p:cNvPr id="88" name="Group 7"/>
          <p:cNvGrpSpPr>
            <a:grpSpLocks/>
          </p:cNvGrpSpPr>
          <p:nvPr/>
        </p:nvGrpSpPr>
        <p:grpSpPr bwMode="auto">
          <a:xfrm>
            <a:off x="7722394" y="6498640"/>
            <a:ext cx="921544" cy="252408"/>
            <a:chOff x="1005" y="1644"/>
            <a:chExt cx="3749" cy="1030"/>
          </a:xfrm>
        </p:grpSpPr>
        <p:sp>
          <p:nvSpPr>
            <p:cNvPr id="89"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sp>
          <p:nvSpPr>
            <p:cNvPr id="90"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sp>
          <p:nvSpPr>
            <p:cNvPr id="91"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grpSp>
      <p:cxnSp>
        <p:nvCxnSpPr>
          <p:cNvPr id="49" name="Straight Connector 48"/>
          <p:cNvCxnSpPr/>
          <p:nvPr/>
        </p:nvCxnSpPr>
        <p:spPr>
          <a:xfrm>
            <a:off x="647700" y="6381750"/>
            <a:ext cx="799306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MSIPCM20b34235b52496e92ec44a31" descr="{&quot;HashCode&quot;:-1488328267,&quot;Placement&quot;:&quot;Footer&quot;,&quot;Top&quot;:521.6203,&quot;Left&quot;:333.911743,&quot;SlideWidth&quot;:720,&quot;SlideHeight&quot;:540}">
            <a:extLst>
              <a:ext uri="{FF2B5EF4-FFF2-40B4-BE49-F238E27FC236}">
                <a16:creationId xmlns:a16="http://schemas.microsoft.com/office/drawing/2014/main" id="{42C2FE19-5409-460E-9CBF-617A0EA149DF}"/>
              </a:ext>
            </a:extLst>
          </p:cNvPr>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pPr>
            <a:r>
              <a:rPr lang="en-US" sz="900">
                <a:solidFill>
                  <a:srgbClr val="7F7F7F"/>
                </a:solidFill>
                <a:latin typeface="Arial" panose="020B0604020202020204" pitchFamily="34" charset="0"/>
              </a:rPr>
              <a:t>General</a:t>
            </a:r>
            <a:endParaRPr lang="en-US" sz="900" dirty="0" err="1">
              <a:solidFill>
                <a:srgbClr val="7F7F7F"/>
              </a:solidFill>
              <a:latin typeface="Arial" panose="020B0604020202020204" pitchFamily="34" charset="0"/>
            </a:endParaRPr>
          </a:p>
        </p:txBody>
      </p:sp>
    </p:spTree>
    <p:custDataLst>
      <p:tags r:id="rId24"/>
    </p:custDataLst>
    <p:extLst>
      <p:ext uri="{BB962C8B-B14F-4D97-AF65-F5344CB8AC3E}">
        <p14:creationId xmlns:p14="http://schemas.microsoft.com/office/powerpoint/2010/main" val="2798396219"/>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Lst>
  <p:hf sldNum="0" hdr="0" dt="0"/>
  <p:txStyles>
    <p:titleStyle>
      <a:lvl1pPr algn="l" defTabSz="914400" rtl="0" eaLnBrk="1" latinLnBrk="0" hangingPunct="1">
        <a:spcBef>
          <a:spcPct val="0"/>
        </a:spcBef>
        <a:buNone/>
        <a:defRPr sz="3000" b="1" kern="1200">
          <a:solidFill>
            <a:schemeClr val="accent4"/>
          </a:solidFill>
          <a:latin typeface="+mj-lt"/>
          <a:ea typeface="+mj-ea"/>
          <a:cs typeface="+mj-cs"/>
        </a:defRPr>
      </a:lvl1pPr>
    </p:titleStyle>
    <p:bodyStyle>
      <a:lvl1pPr marL="0" indent="0" algn="l" defTabSz="914400" rtl="0" eaLnBrk="1" latinLnBrk="0" hangingPunct="1">
        <a:spcBef>
          <a:spcPts val="400"/>
        </a:spcBef>
        <a:buClr>
          <a:schemeClr val="accent4"/>
        </a:buClr>
        <a:buFont typeface="Wingdings" panose="05000000000000000000" pitchFamily="2" charset="2"/>
        <a:buNone/>
        <a:defRPr sz="1800" kern="1200">
          <a:solidFill>
            <a:schemeClr val="tx1"/>
          </a:solidFill>
          <a:latin typeface="+mn-lt"/>
          <a:ea typeface="+mn-ea"/>
          <a:cs typeface="+mn-cs"/>
        </a:defRPr>
      </a:lvl1pPr>
      <a:lvl2pPr marL="177800" indent="-177800" algn="l" defTabSz="914400" rtl="0" eaLnBrk="1" latinLnBrk="0" hangingPunct="1">
        <a:spcBef>
          <a:spcPts val="400"/>
        </a:spcBef>
        <a:buClr>
          <a:schemeClr val="accent4"/>
        </a:buClr>
        <a:buFont typeface="Wingdings" panose="05000000000000000000" pitchFamily="2" charset="2"/>
        <a:buChar char="§"/>
        <a:defRPr sz="1600" kern="1200">
          <a:solidFill>
            <a:schemeClr val="tx1"/>
          </a:solidFill>
          <a:latin typeface="+mn-lt"/>
          <a:ea typeface="+mn-ea"/>
          <a:cs typeface="+mn-cs"/>
        </a:defRPr>
      </a:lvl2pPr>
      <a:lvl3pPr marL="357188"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534988" indent="-177800"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4pPr>
      <a:lvl5pPr marL="714375"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p15:clr>
            <a:srgbClr val="F26B43"/>
          </p15:clr>
        </p15:guide>
        <p15:guide id="2" pos="2857">
          <p15:clr>
            <a:srgbClr val="F26B43"/>
          </p15:clr>
        </p15:guide>
        <p15:guide id="3" pos="408">
          <p15:clr>
            <a:srgbClr val="F26B43"/>
          </p15:clr>
        </p15:guide>
        <p15:guide id="4" pos="2993">
          <p15:clr>
            <a:srgbClr val="F26B43"/>
          </p15:clr>
        </p15:guide>
        <p15:guide id="5" pos="5443">
          <p15:clr>
            <a:srgbClr val="F26B43"/>
          </p15:clr>
        </p15:guide>
        <p15:guide id="6" orient="horz" pos="3770">
          <p15:clr>
            <a:srgbClr val="F26B43"/>
          </p15:clr>
        </p15:guide>
        <p15:guide id="7" pos="5556">
          <p15:clr>
            <a:srgbClr val="F26B43"/>
          </p15:clr>
        </p15:guide>
        <p15:guide id="8" orient="horz" pos="4020">
          <p15:clr>
            <a:srgbClr val="F26B43"/>
          </p15:clr>
        </p15:guide>
        <p15:guide id="9" pos="204">
          <p15:clr>
            <a:srgbClr val="F26B43"/>
          </p15:clr>
        </p15:guide>
        <p15:guide id="10" pos="292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12.png"/><Relationship Id="rId2" Type="http://schemas.openxmlformats.org/officeDocument/2006/relationships/tags" Target="../tags/tag33.xml"/><Relationship Id="rId1" Type="http://schemas.openxmlformats.org/officeDocument/2006/relationships/vmlDrawing" Target="../drawings/vmlDrawing11.v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88">
            <a:extLst>
              <a:ext uri="{FF2B5EF4-FFF2-40B4-BE49-F238E27FC236}">
                <a16:creationId xmlns:a16="http://schemas.microsoft.com/office/drawing/2014/main" id="{7B526F56-9F2E-414A-B942-4CF2A254E9EA}"/>
              </a:ext>
            </a:extLst>
          </p:cNvPr>
          <p:cNvGrpSpPr>
            <a:grpSpLocks/>
          </p:cNvGrpSpPr>
          <p:nvPr/>
        </p:nvGrpSpPr>
        <p:grpSpPr bwMode="auto">
          <a:xfrm>
            <a:off x="649288" y="1770106"/>
            <a:ext cx="7991475" cy="4041776"/>
            <a:chOff x="650875" y="1906524"/>
            <a:chExt cx="7991475" cy="4042232"/>
          </a:xfrm>
        </p:grpSpPr>
        <p:sp>
          <p:nvSpPr>
            <p:cNvPr id="12" name="Rechteck 3">
              <a:extLst>
                <a:ext uri="{FF2B5EF4-FFF2-40B4-BE49-F238E27FC236}">
                  <a16:creationId xmlns:a16="http://schemas.microsoft.com/office/drawing/2014/main" id="{23FC21B6-8370-44DC-BBD7-51E7266126EA}"/>
                </a:ext>
              </a:extLst>
            </p:cNvPr>
            <p:cNvSpPr/>
            <p:nvPr/>
          </p:nvSpPr>
          <p:spPr>
            <a:xfrm>
              <a:off x="650875" y="1906525"/>
              <a:ext cx="3889375" cy="388982"/>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nchor="ctr"/>
            <a:lstStyle/>
            <a:p>
              <a:pPr marL="0" marR="0" lvl="0" indent="0" algn="l" defTabSz="914400" rtl="0" eaLnBrk="1" fontAlgn="auto" latinLnBrk="0" hangingPunct="1">
                <a:lnSpc>
                  <a:spcPct val="100000"/>
                </a:lnSpc>
                <a:spcBef>
                  <a:spcPts val="300"/>
                </a:spcBef>
                <a:spcAft>
                  <a:spcPts val="0"/>
                </a:spcAft>
                <a:buClr>
                  <a:srgbClr val="FF6600"/>
                </a:buClr>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S PGothic" pitchFamily="34" charset="-128"/>
                  <a:cs typeface="+mn-cs"/>
                </a:rPr>
                <a:t>VALUE AND BENEFITS</a:t>
              </a:r>
            </a:p>
          </p:txBody>
        </p:sp>
        <p:sp>
          <p:nvSpPr>
            <p:cNvPr id="13" name="Rechteck 4">
              <a:extLst>
                <a:ext uri="{FF2B5EF4-FFF2-40B4-BE49-F238E27FC236}">
                  <a16:creationId xmlns:a16="http://schemas.microsoft.com/office/drawing/2014/main" id="{AC31BCBC-1407-44A3-A667-D4941D6D4EE6}"/>
                </a:ext>
              </a:extLst>
            </p:cNvPr>
            <p:cNvSpPr>
              <a:spLocks/>
            </p:cNvSpPr>
            <p:nvPr/>
          </p:nvSpPr>
          <p:spPr>
            <a:xfrm>
              <a:off x="650875" y="2295507"/>
              <a:ext cx="3889375" cy="3653248"/>
            </a:xfrm>
            <a:prstGeom prst="rect">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lstStyle/>
            <a:p>
              <a:pPr marL="342900" marR="0" lvl="0" indent="-342900" algn="l" defTabSz="914400" rtl="0" eaLnBrk="0" fontAlgn="base" latinLnBrk="0" hangingPunct="0">
                <a:lnSpc>
                  <a:spcPct val="100000"/>
                </a:lnSpc>
                <a:spcBef>
                  <a:spcPct val="20000"/>
                </a:spcBef>
                <a:spcAft>
                  <a:spcPct val="0"/>
                </a:spcAft>
                <a:buClr>
                  <a:srgbClr val="E64B00"/>
                </a:buClr>
                <a:buSzTx/>
                <a:buFont typeface="Wingdings" charset="2"/>
                <a:buChar char="§"/>
                <a:tabLst/>
                <a:defRPr/>
              </a:pPr>
              <a:endParaRPr kumimoji="0" lang="en-US" altLang="fr-FR"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4" name="Rechteck 11">
              <a:extLst>
                <a:ext uri="{FF2B5EF4-FFF2-40B4-BE49-F238E27FC236}">
                  <a16:creationId xmlns:a16="http://schemas.microsoft.com/office/drawing/2014/main" id="{C6521332-6C4F-4B46-98C4-B7899C81BFC7}"/>
                </a:ext>
              </a:extLst>
            </p:cNvPr>
            <p:cNvSpPr/>
            <p:nvPr/>
          </p:nvSpPr>
          <p:spPr>
            <a:xfrm>
              <a:off x="4752975" y="1906524"/>
              <a:ext cx="3889375" cy="388983"/>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nchor="ctr"/>
            <a:lstStyle/>
            <a:p>
              <a:pPr marL="190500" marR="0" lvl="0" indent="-190500" algn="l" defTabSz="914400" rtl="0" eaLnBrk="1" fontAlgn="base" latinLnBrk="0" hangingPunct="1">
                <a:lnSpc>
                  <a:spcPct val="100000"/>
                </a:lnSpc>
                <a:spcBef>
                  <a:spcPts val="300"/>
                </a:spcBef>
                <a:spcAft>
                  <a:spcPts val="0"/>
                </a:spcAft>
                <a:buClr>
                  <a:srgbClr val="E64B00"/>
                </a:buClr>
                <a:buSzTx/>
                <a:buFontTx/>
                <a:buNone/>
                <a:tabLst/>
                <a:defRPr/>
              </a:pPr>
              <a:r>
                <a:rPr kumimoji="0" lang="de-CH" altLang="de-DE" sz="1400" b="1" i="0" u="none" strike="noStrike" kern="1200" cap="none" spc="0" normalizeH="0" baseline="0" noProof="1">
                  <a:ln>
                    <a:noFill/>
                  </a:ln>
                  <a:solidFill>
                    <a:srgbClr val="FFFFFF"/>
                  </a:solidFill>
                  <a:effectLst/>
                  <a:uLnTx/>
                  <a:uFillTx/>
                  <a:latin typeface="Arial" charset="0"/>
                  <a:ea typeface="+mn-ea"/>
                  <a:cs typeface="Arial" charset="0"/>
                </a:rPr>
                <a:t>DESCRIPTION </a:t>
              </a:r>
              <a:endParaRPr kumimoji="0" lang="en-GB" altLang="de-DE" sz="1400" b="0" i="0" u="none" strike="noStrike" kern="1200" cap="none" spc="0" normalizeH="0" baseline="0" noProof="0" dirty="0">
                <a:ln>
                  <a:noFill/>
                </a:ln>
                <a:solidFill>
                  <a:srgbClr val="FFFFFF"/>
                </a:solidFill>
                <a:effectLst/>
                <a:uLnTx/>
                <a:uFillTx/>
                <a:latin typeface="Arial" charset="0"/>
                <a:ea typeface="+mn-ea"/>
                <a:cs typeface="Arial" charset="0"/>
              </a:endParaRPr>
            </a:p>
          </p:txBody>
        </p:sp>
        <p:sp>
          <p:nvSpPr>
            <p:cNvPr id="15" name="Rechteck 12">
              <a:extLst>
                <a:ext uri="{FF2B5EF4-FFF2-40B4-BE49-F238E27FC236}">
                  <a16:creationId xmlns:a16="http://schemas.microsoft.com/office/drawing/2014/main" id="{452160FE-F84F-4017-A96C-6078DBDB5EAC}"/>
                </a:ext>
              </a:extLst>
            </p:cNvPr>
            <p:cNvSpPr>
              <a:spLocks/>
            </p:cNvSpPr>
            <p:nvPr/>
          </p:nvSpPr>
          <p:spPr>
            <a:xfrm>
              <a:off x="4752975" y="2295508"/>
              <a:ext cx="3889375" cy="3653248"/>
            </a:xfrm>
            <a:prstGeom prst="rect">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lstStyle/>
            <a:p>
              <a:pPr marL="342900" marR="0" lvl="0" indent="-342900" algn="l" defTabSz="914400" rtl="0" eaLnBrk="1" fontAlgn="base" latinLnBrk="0" hangingPunct="1">
                <a:lnSpc>
                  <a:spcPct val="100000"/>
                </a:lnSpc>
                <a:spcBef>
                  <a:spcPct val="0"/>
                </a:spcBef>
                <a:spcAft>
                  <a:spcPct val="0"/>
                </a:spcAft>
                <a:buClr>
                  <a:srgbClr val="E64B00"/>
                </a:buClr>
                <a:buSzTx/>
                <a:buFont typeface="Wingdings" charset="2"/>
                <a:buChar char="§"/>
                <a:tabLst/>
                <a:defRPr/>
              </a:pPr>
              <a:endParaRPr kumimoji="0" lang="en-US" altLang="zh-CN" sz="1200" b="0" i="0" u="none" strike="noStrike" kern="1200" cap="none" spc="0" normalizeH="0" baseline="0" noProof="0" dirty="0">
                <a:ln>
                  <a:noFill/>
                </a:ln>
                <a:solidFill>
                  <a:srgbClr val="000000"/>
                </a:solidFill>
                <a:effectLst/>
                <a:uLnTx/>
                <a:uFillTx/>
                <a:latin typeface="Arial"/>
                <a:ea typeface="宋体" charset="-122"/>
                <a:cs typeface="+mn-cs"/>
              </a:endParaRPr>
            </a:p>
          </p:txBody>
        </p:sp>
      </p:grpSp>
      <p:graphicFrame>
        <p:nvGraphicFramePr>
          <p:cNvPr id="6146" name="Object 9"/>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8151" name="think-cell Folie" r:id="rId4" imgW="360" imgH="360" progId="">
                  <p:embed/>
                </p:oleObj>
              </mc:Choice>
              <mc:Fallback>
                <p:oleObj name="think-cell Foli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7" name="Title 1"/>
          <p:cNvSpPr>
            <a:spLocks noGrp="1"/>
          </p:cNvSpPr>
          <p:nvPr>
            <p:ph type="title"/>
          </p:nvPr>
        </p:nvSpPr>
        <p:spPr>
          <a:xfrm>
            <a:off x="647700" y="334800"/>
            <a:ext cx="7993063" cy="923330"/>
          </a:xfrm>
        </p:spPr>
        <p:txBody>
          <a:bodyPr/>
          <a:lstStyle/>
          <a:p>
            <a:r>
              <a:rPr lang="en-US" dirty="0"/>
              <a:t>Maintain of production in the event of</a:t>
            </a:r>
            <a:br>
              <a:rPr lang="en-US" dirty="0"/>
            </a:br>
            <a:r>
              <a:rPr lang="en-US" dirty="0"/>
              <a:t>failure</a:t>
            </a:r>
            <a:endParaRPr lang="fr-FR" altLang="fr-FR" b="0" dirty="0"/>
          </a:p>
        </p:txBody>
      </p:sp>
      <p:sp>
        <p:nvSpPr>
          <p:cNvPr id="6148" name="Text Placeholder 2"/>
          <p:cNvSpPr>
            <a:spLocks noGrp="1"/>
          </p:cNvSpPr>
          <p:nvPr>
            <p:ph type="body" sz="quarter" idx="4294967295"/>
          </p:nvPr>
        </p:nvSpPr>
        <p:spPr>
          <a:xfrm>
            <a:off x="652463" y="1454954"/>
            <a:ext cx="7997825" cy="307975"/>
          </a:xfrm>
        </p:spPr>
        <p:txBody>
          <a:bodyPr/>
          <a:lstStyle/>
          <a:p>
            <a:pPr eaLnBrk="1" hangingPunct="1"/>
            <a:r>
              <a:rPr lang="fr-FR" altLang="fr-FR" dirty="0"/>
              <a:t>New </a:t>
            </a:r>
            <a:r>
              <a:rPr lang="fr-FR" altLang="fr-FR" dirty="0" err="1"/>
              <a:t>oven</a:t>
            </a:r>
            <a:r>
              <a:rPr lang="fr-FR" altLang="fr-FR" dirty="0"/>
              <a:t> </a:t>
            </a:r>
            <a:r>
              <a:rPr lang="fr-FR" altLang="fr-FR" dirty="0" err="1"/>
              <a:t>motor</a:t>
            </a:r>
            <a:endParaRPr lang="fr-FR" altLang="fr-FR" dirty="0"/>
          </a:p>
        </p:txBody>
      </p:sp>
      <p:sp>
        <p:nvSpPr>
          <p:cNvPr id="4" name="Text Placeholder 2"/>
          <p:cNvSpPr txBox="1">
            <a:spLocks/>
          </p:cNvSpPr>
          <p:nvPr/>
        </p:nvSpPr>
        <p:spPr>
          <a:xfrm>
            <a:off x="652463" y="5862638"/>
            <a:ext cx="7972425" cy="418576"/>
          </a:xfrm>
          <a:prstGeom prst="rect">
            <a:avLst/>
          </a:prstGeom>
        </p:spPr>
        <p:txBody>
          <a:bodyPr lIns="0" tIns="0" rIns="0" bIns="0">
            <a:spAutoFit/>
          </a:bodyPr>
          <a:lstStyle>
            <a:lvl1pPr marL="0" indent="0" algn="l" rtl="0" eaLnBrk="1" latinLnBrk="0" hangingPunct="1">
              <a:spcBef>
                <a:spcPct val="20000"/>
              </a:spcBef>
              <a:buNone/>
              <a:defRPr lang="en-US" sz="2000" noProof="1" smtClean="0">
                <a:solidFill>
                  <a:schemeClr val="tx1"/>
                </a:solidFill>
                <a:latin typeface="+mn-lt"/>
                <a:ea typeface="+mn-ea"/>
                <a:cs typeface="+mn-cs"/>
              </a:defRPr>
            </a:lvl1pPr>
            <a:lvl2pPr marL="182563" indent="-182563" algn="l" rtl="0" eaLnBrk="1" latinLnBrk="0" hangingPunct="1">
              <a:spcBef>
                <a:spcPts val="1200"/>
              </a:spcBef>
              <a:buClr>
                <a:schemeClr val="accent4"/>
              </a:buClr>
              <a:buFont typeface="Wingdings" pitchFamily="2" charset="2"/>
              <a:buChar char="§"/>
              <a:defRPr lang="en-US" sz="1800" noProof="1" smtClean="0">
                <a:solidFill>
                  <a:schemeClr val="tx1"/>
                </a:solidFill>
                <a:latin typeface="+mn-lt"/>
                <a:ea typeface="+mn-ea"/>
                <a:cs typeface="+mn-cs"/>
              </a:defRPr>
            </a:lvl2pPr>
            <a:lvl3pPr marL="357188" indent="-174625" algn="l" rtl="0" eaLnBrk="1" latinLnBrk="0" hangingPunct="1">
              <a:spcBef>
                <a:spcPts val="0"/>
              </a:spcBef>
              <a:buClr>
                <a:schemeClr val="accent4"/>
              </a:buClr>
              <a:buFont typeface="Wingdings" pitchFamily="2" charset="2"/>
              <a:buChar char="§"/>
              <a:defRPr lang="en-US" sz="1600" noProof="1" smtClean="0">
                <a:solidFill>
                  <a:schemeClr val="tx1"/>
                </a:solidFill>
                <a:latin typeface="+mn-lt"/>
                <a:ea typeface="+mn-ea"/>
                <a:cs typeface="+mn-cs"/>
              </a:defRPr>
            </a:lvl3pPr>
            <a:lvl4pPr marL="539750" indent="-182563" algn="l" rtl="0" eaLnBrk="1" latinLnBrk="0" hangingPunct="1">
              <a:spcBef>
                <a:spcPts val="0"/>
              </a:spcBef>
              <a:buFont typeface="Wingdings" pitchFamily="2" charset="2"/>
              <a:buChar char="§"/>
              <a:defRPr lang="en-US" sz="1600" noProof="1" smtClean="0">
                <a:solidFill>
                  <a:schemeClr val="tx1"/>
                </a:solidFill>
                <a:latin typeface="+mn-lt"/>
                <a:ea typeface="+mn-ea"/>
                <a:cs typeface="+mn-cs"/>
              </a:defRPr>
            </a:lvl4pPr>
            <a:lvl5pPr marL="714375" indent="-174625" algn="l" rtl="0" eaLnBrk="1" latinLnBrk="0" hangingPunct="1">
              <a:spcBef>
                <a:spcPts val="0"/>
              </a:spcBef>
              <a:buFont typeface="Wingdings" pitchFamily="2" charset="2"/>
              <a:buChar char="§"/>
              <a:defRPr lang="en-US" sz="1600" noProof="1" dirty="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a:defRPr/>
            </a:pPr>
            <a:r>
              <a:rPr lang="fr-FR" sz="800" kern="0" dirty="0">
                <a:solidFill>
                  <a:srgbClr val="000000"/>
                </a:solidFill>
              </a:rPr>
              <a:t>Value: Obsolescence,</a:t>
            </a:r>
          </a:p>
          <a:p>
            <a:pPr>
              <a:defRPr/>
            </a:pPr>
            <a:r>
              <a:rPr sz="800" kern="0" dirty="0">
                <a:solidFill>
                  <a:srgbClr val="000000"/>
                </a:solidFill>
              </a:rPr>
              <a:t>Equipment: Compact Blower </a:t>
            </a:r>
          </a:p>
          <a:p>
            <a:pPr>
              <a:defRPr/>
            </a:pPr>
            <a:r>
              <a:rPr sz="800" kern="0" dirty="0">
                <a:solidFill>
                  <a:srgbClr val="000000"/>
                </a:solidFill>
              </a:rPr>
              <a:t>Catalogue code: CB005</a:t>
            </a:r>
            <a:endParaRPr sz="800" kern="0" dirty="0">
              <a:solidFill>
                <a:srgbClr val="FF0000"/>
              </a:solidFill>
            </a:endParaRPr>
          </a:p>
        </p:txBody>
      </p:sp>
      <p:sp>
        <p:nvSpPr>
          <p:cNvPr id="6150" name="BainBulletsConfiguration" hidden="1"/>
          <p:cNvSpPr txBox="1">
            <a:spLocks noChangeArrowheads="1"/>
          </p:cNvSpPr>
          <p:nvPr/>
        </p:nvSpPr>
        <p:spPr bwMode="auto">
          <a:xfrm>
            <a:off x="12700" y="12700"/>
            <a:ext cx="25400" cy="1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buClr>
                <a:srgbClr val="E64B00"/>
              </a:buClr>
            </a:pPr>
            <a:r>
              <a:rPr lang="en-US" altLang="fr-FR" sz="100" dirty="0">
                <a:solidFill>
                  <a:srgbClr val="FFFFFF"/>
                </a:solidFill>
              </a:rPr>
              <a:t>5_84</a:t>
            </a:r>
          </a:p>
        </p:txBody>
      </p:sp>
      <p:pic>
        <p:nvPicPr>
          <p:cNvPr id="2" name="Picture 1"/>
          <p:cNvPicPr>
            <a:picLocks noChangeAspect="1"/>
          </p:cNvPicPr>
          <p:nvPr/>
        </p:nvPicPr>
        <p:blipFill>
          <a:blip r:embed="rId6"/>
          <a:stretch>
            <a:fillRect/>
          </a:stretch>
        </p:blipFill>
        <p:spPr>
          <a:xfrm>
            <a:off x="7183183" y="4297526"/>
            <a:ext cx="1211009" cy="1200875"/>
          </a:xfrm>
          <a:prstGeom prst="rect">
            <a:avLst/>
          </a:prstGeom>
        </p:spPr>
      </p:pic>
      <p:pic>
        <p:nvPicPr>
          <p:cNvPr id="5" name="Picture 4"/>
          <p:cNvPicPr>
            <a:picLocks noChangeAspect="1"/>
          </p:cNvPicPr>
          <p:nvPr/>
        </p:nvPicPr>
        <p:blipFill>
          <a:blip r:embed="rId7"/>
          <a:stretch>
            <a:fillRect/>
          </a:stretch>
        </p:blipFill>
        <p:spPr>
          <a:xfrm>
            <a:off x="5096828" y="4350656"/>
            <a:ext cx="1042574" cy="1094613"/>
          </a:xfrm>
          <a:prstGeom prst="rect">
            <a:avLst/>
          </a:prstGeom>
        </p:spPr>
      </p:pic>
      <p:cxnSp>
        <p:nvCxnSpPr>
          <p:cNvPr id="8" name="Straight Arrow Connector 7"/>
          <p:cNvCxnSpPr/>
          <p:nvPr/>
        </p:nvCxnSpPr>
        <p:spPr>
          <a:xfrm>
            <a:off x="6345936" y="4897962"/>
            <a:ext cx="704088" cy="0"/>
          </a:xfrm>
          <a:prstGeom prst="straightConnector1">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F8FF84B0-86C1-46B9-AE7A-402309DD3C99}"/>
              </a:ext>
            </a:extLst>
          </p:cNvPr>
          <p:cNvSpPr/>
          <p:nvPr/>
        </p:nvSpPr>
        <p:spPr>
          <a:xfrm>
            <a:off x="4790225" y="2135718"/>
            <a:ext cx="3823487" cy="2291397"/>
          </a:xfrm>
          <a:prstGeom prst="rect">
            <a:avLst/>
          </a:prstGeom>
        </p:spPr>
        <p:txBody>
          <a:bodyPr wrap="square">
            <a:spAutoFit/>
          </a:bodyPr>
          <a:lstStyle/>
          <a:p>
            <a:pPr marL="171450" lvl="0" indent="-171450" fontAlgn="base">
              <a:spcBef>
                <a:spcPts val="300"/>
              </a:spcBef>
              <a:spcAft>
                <a:spcPct val="0"/>
              </a:spcAft>
              <a:buClr>
                <a:srgbClr val="E64B00"/>
              </a:buClr>
              <a:buFont typeface="Wingdings" pitchFamily="2" charset="2"/>
              <a:buChar char="§"/>
              <a:defRPr/>
            </a:pPr>
            <a:r>
              <a:rPr lang="en-US" altLang="fr-FR" sz="1200" b="1" noProof="1">
                <a:solidFill>
                  <a:srgbClr val="000000"/>
                </a:solidFill>
                <a:latin typeface="Arial" charset="0"/>
              </a:rPr>
              <a:t>Replacement of oven motor</a:t>
            </a:r>
          </a:p>
          <a:p>
            <a:pPr lvl="0" fontAlgn="base">
              <a:spcBef>
                <a:spcPts val="300"/>
              </a:spcBef>
              <a:spcAft>
                <a:spcPct val="0"/>
              </a:spcAft>
              <a:buClr>
                <a:srgbClr val="E64B00"/>
              </a:buClr>
              <a:defRPr/>
            </a:pPr>
            <a:r>
              <a:rPr lang="en-US" altLang="fr-FR" sz="1200" noProof="1">
                <a:solidFill>
                  <a:srgbClr val="000000"/>
                </a:solidFill>
                <a:latin typeface="Arial" charset="0"/>
              </a:rPr>
              <a:t>The oven motor used on Compact blower is not available anymore from the manufacturer..</a:t>
            </a:r>
          </a:p>
          <a:p>
            <a:pPr lvl="0" fontAlgn="base">
              <a:spcBef>
                <a:spcPts val="300"/>
              </a:spcBef>
              <a:spcAft>
                <a:spcPct val="0"/>
              </a:spcAft>
              <a:buClr>
                <a:srgbClr val="E64B00"/>
              </a:buClr>
              <a:defRPr/>
            </a:pPr>
            <a:endParaRPr lang="en-US" altLang="fr-FR" sz="1200" noProof="1">
              <a:solidFill>
                <a:srgbClr val="000000"/>
              </a:solidFill>
              <a:latin typeface="Arial" charset="0"/>
            </a:endParaRPr>
          </a:p>
          <a:p>
            <a:pPr lvl="0" fontAlgn="base">
              <a:spcBef>
                <a:spcPts val="300"/>
              </a:spcBef>
              <a:spcAft>
                <a:spcPct val="0"/>
              </a:spcAft>
              <a:buClr>
                <a:srgbClr val="E64B00"/>
              </a:buClr>
              <a:defRPr/>
            </a:pPr>
            <a:r>
              <a:rPr lang="en-US" altLang="fr-FR" sz="1200" noProof="1">
                <a:solidFill>
                  <a:srgbClr val="000000"/>
                </a:solidFill>
                <a:latin typeface="Arial" charset="0"/>
              </a:rPr>
              <a:t>Replacement solution include</a:t>
            </a:r>
          </a:p>
          <a:p>
            <a:pPr lvl="0" fontAlgn="base">
              <a:spcBef>
                <a:spcPts val="300"/>
              </a:spcBef>
              <a:spcAft>
                <a:spcPct val="0"/>
              </a:spcAft>
              <a:buClr>
                <a:srgbClr val="E64B00"/>
              </a:buClr>
              <a:defRPr/>
            </a:pPr>
            <a:r>
              <a:rPr lang="en-US" altLang="fr-FR" sz="1200" noProof="1">
                <a:solidFill>
                  <a:srgbClr val="000000"/>
                </a:solidFill>
                <a:latin typeface="Arial" charset="0"/>
              </a:rPr>
              <a:t>New motor </a:t>
            </a:r>
          </a:p>
          <a:p>
            <a:pPr lvl="0" fontAlgn="base">
              <a:spcBef>
                <a:spcPts val="300"/>
              </a:spcBef>
              <a:spcAft>
                <a:spcPct val="0"/>
              </a:spcAft>
              <a:buClr>
                <a:srgbClr val="E64B00"/>
              </a:buClr>
              <a:defRPr/>
            </a:pPr>
            <a:r>
              <a:rPr lang="en-US" altLang="fr-FR" sz="1200" noProof="1">
                <a:solidFill>
                  <a:srgbClr val="000000"/>
                </a:solidFill>
                <a:latin typeface="Arial" charset="0"/>
              </a:rPr>
              <a:t>New encoder </a:t>
            </a:r>
          </a:p>
          <a:p>
            <a:pPr lvl="0" fontAlgn="base">
              <a:spcBef>
                <a:spcPts val="300"/>
              </a:spcBef>
              <a:spcAft>
                <a:spcPct val="0"/>
              </a:spcAft>
              <a:buClr>
                <a:srgbClr val="E64B00"/>
              </a:buClr>
              <a:defRPr/>
            </a:pPr>
            <a:r>
              <a:rPr lang="en-US" altLang="fr-FR" sz="1200" noProof="1">
                <a:solidFill>
                  <a:srgbClr val="000000"/>
                </a:solidFill>
                <a:latin typeface="Arial" charset="0"/>
              </a:rPr>
              <a:t>New mechanical support</a:t>
            </a:r>
          </a:p>
          <a:p>
            <a:pPr lvl="0" fontAlgn="base">
              <a:spcBef>
                <a:spcPts val="300"/>
              </a:spcBef>
              <a:spcAft>
                <a:spcPct val="0"/>
              </a:spcAft>
              <a:buClr>
                <a:srgbClr val="E64B00"/>
              </a:buClr>
              <a:defRPr/>
            </a:pPr>
            <a:r>
              <a:rPr lang="en-US" altLang="fr-FR" sz="1200" noProof="1">
                <a:solidFill>
                  <a:srgbClr val="000000"/>
                </a:solidFill>
                <a:latin typeface="Arial" charset="0"/>
              </a:rPr>
              <a:t>New software update </a:t>
            </a:r>
          </a:p>
          <a:p>
            <a:pPr marL="182563" marR="0" lvl="0" indent="-182563" algn="l" defTabSz="914400" rtl="0" eaLnBrk="0" fontAlgn="auto" latinLnBrk="0" hangingPunct="0">
              <a:lnSpc>
                <a:spcPct val="100000"/>
              </a:lnSpc>
              <a:spcBef>
                <a:spcPct val="45000"/>
              </a:spcBef>
              <a:spcAft>
                <a:spcPts val="0"/>
              </a:spcAft>
              <a:buClr>
                <a:srgbClr val="E64B00"/>
              </a:buClr>
              <a:buSzTx/>
              <a:buFont typeface="Wingdings" pitchFamily="2" charset="2"/>
              <a:buChar char="§"/>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7" name="Rectangle 16">
            <a:extLst>
              <a:ext uri="{FF2B5EF4-FFF2-40B4-BE49-F238E27FC236}">
                <a16:creationId xmlns:a16="http://schemas.microsoft.com/office/drawing/2014/main" id="{817530FC-2981-4D38-B1C1-2C5A78534487}"/>
              </a:ext>
            </a:extLst>
          </p:cNvPr>
          <p:cNvSpPr/>
          <p:nvPr/>
        </p:nvSpPr>
        <p:spPr>
          <a:xfrm>
            <a:off x="647700" y="2166223"/>
            <a:ext cx="3890963" cy="1264962"/>
          </a:xfrm>
          <a:prstGeom prst="rect">
            <a:avLst/>
          </a:prstGeom>
        </p:spPr>
        <p:txBody>
          <a:bodyPr wrap="square">
            <a:spAutoFit/>
          </a:bodyPr>
          <a:lstStyle/>
          <a:p>
            <a:pPr marL="182563" lvl="0" indent="-182563" eaLnBrk="0" fontAlgn="base" hangingPunct="0">
              <a:spcBef>
                <a:spcPts val="300"/>
              </a:spcBef>
              <a:spcAft>
                <a:spcPct val="0"/>
              </a:spcAft>
              <a:buClr>
                <a:schemeClr val="folHlink"/>
              </a:buClr>
              <a:buFont typeface="Wingdings" pitchFamily="2" charset="2"/>
              <a:buChar char="§"/>
            </a:pPr>
            <a:r>
              <a:rPr lang="en-US" altLang="fr-FR" sz="1200" noProof="1">
                <a:latin typeface="Arial" charset="0"/>
              </a:rPr>
              <a:t>Replacement of the oven motor and encoder by a new one</a:t>
            </a:r>
          </a:p>
          <a:p>
            <a:pPr marL="0" marR="0" lvl="0" indent="0" algn="l" defTabSz="914400" rtl="0" eaLnBrk="0" fontAlgn="auto" latinLnBrk="0" hangingPunct="0">
              <a:lnSpc>
                <a:spcPct val="100000"/>
              </a:lnSpc>
              <a:spcBef>
                <a:spcPct val="45000"/>
              </a:spcBef>
              <a:spcAft>
                <a:spcPts val="0"/>
              </a:spcAft>
              <a:buClr>
                <a:srgbClr val="E64B00"/>
              </a:buClr>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a:p>
            <a:pPr marL="182563" marR="0" lvl="0" indent="-182563" algn="l" defTabSz="914400" rtl="0" eaLnBrk="0" fontAlgn="auto" latinLnBrk="0" hangingPunct="0">
              <a:lnSpc>
                <a:spcPct val="100000"/>
              </a:lnSpc>
              <a:spcBef>
                <a:spcPct val="45000"/>
              </a:spcBef>
              <a:spcAft>
                <a:spcPts val="0"/>
              </a:spcAft>
              <a:buClr>
                <a:srgbClr val="E64B00"/>
              </a:buClr>
              <a:buSzTx/>
              <a:buFont typeface="Wingdings" pitchFamily="2" charset="2"/>
              <a:buChar char="§"/>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a:p>
            <a:pPr marL="182563" marR="0" lvl="0" indent="-182563" algn="l" defTabSz="914400" rtl="0" eaLnBrk="0" fontAlgn="auto" latinLnBrk="0" hangingPunct="0">
              <a:lnSpc>
                <a:spcPct val="100000"/>
              </a:lnSpc>
              <a:spcBef>
                <a:spcPct val="45000"/>
              </a:spcBef>
              <a:spcAft>
                <a:spcPts val="0"/>
              </a:spcAft>
              <a:buClr>
                <a:srgbClr val="E64B00"/>
              </a:buClr>
              <a:buSzTx/>
              <a:buFont typeface="Wingdings" pitchFamily="2" charset="2"/>
              <a:buChar char="§"/>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7232098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del-PPT-Template2014">
  <a:themeElements>
    <a:clrScheme name="Sidel">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
      <a:majorFont>
        <a:latin typeface="Arial"/>
        <a:ea typeface=""/>
        <a:cs typeface=""/>
      </a:majorFont>
      <a:minorFont>
        <a:latin typeface="Arial"/>
        <a:ea typeface=""/>
        <a:cs typeface=""/>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spDef>
      <a:spPr>
        <a:solidFill>
          <a:schemeClr val="bg2"/>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buClr>
            <a:schemeClr val="accent4"/>
          </a:buClr>
          <a:defRPr sz="1400" dirty="0" err="1" smtClean="0"/>
        </a:defPPr>
      </a:lstStyle>
    </a:txDef>
  </a:objectDefaults>
  <a:extraClrSchemeLst/>
</a:theme>
</file>

<file path=ppt/theme/theme2.xml><?xml version="1.0" encoding="utf-8"?>
<a:theme xmlns:a="http://schemas.openxmlformats.org/drawingml/2006/main" name="1_NewSidel_Template_4x3_with add layouts">
  <a:themeElements>
    <a:clrScheme name="Sidel_color">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extLst>
    <a:ext uri="{05A4C25C-085E-4340-85A3-A5531E510DB2}">
      <thm15:themeFamily xmlns:thm15="http://schemas.microsoft.com/office/thememl/2012/main" name="NewSidel_Template_4x3_v10_FINAL.potx" id="{6B388DF2-1B4D-4AB9-B9B5-FAFCF51DED0E}" vid="{83DBA8D9-CEC6-4E0F-89EE-7CD510D47F2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Sidel-Template2014_guidelines-v1</Template>
  <TotalTime>0</TotalTime>
  <Words>70</Words>
  <Application>Microsoft Office PowerPoint</Application>
  <PresentationFormat>On-screen Show (4:3)</PresentationFormat>
  <Paragraphs>18</Paragraphs>
  <Slides>1</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9" baseType="lpstr">
      <vt:lpstr>MS PGothic</vt:lpstr>
      <vt:lpstr>宋体</vt:lpstr>
      <vt:lpstr>Arial</vt:lpstr>
      <vt:lpstr>Calibri</vt:lpstr>
      <vt:lpstr>Wingdings</vt:lpstr>
      <vt:lpstr>Sidel-PPT-Template2014</vt:lpstr>
      <vt:lpstr>1_NewSidel_Template_4x3_with add layouts</vt:lpstr>
      <vt:lpstr>think-cell Folie</vt:lpstr>
      <vt:lpstr>Maintain of production in the event of failure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2015-06-11T14:41:54Z</dcterms:created>
  <dcterms:modified xsi:type="dcterms:W3CDTF">2019-04-15T14:50:16Z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4480757-a570-4f64-84e7-c5b3ffe9d573_Enabled">
    <vt:lpwstr>True</vt:lpwstr>
  </property>
  <property fmtid="{D5CDD505-2E9C-101B-9397-08002B2CF9AE}" pid="3" name="MSIP_Label_94480757-a570-4f64-84e7-c5b3ffe9d573_SiteId">
    <vt:lpwstr>2390cbd1-e663-4321-bc93-ba298637ce52</vt:lpwstr>
  </property>
  <property fmtid="{D5CDD505-2E9C-101B-9397-08002B2CF9AE}" pid="4" name="MSIP_Label_94480757-a570-4f64-84e7-c5b3ffe9d573_Ref">
    <vt:lpwstr>https://api.informationprotection.azure.com/api/2390cbd1-e663-4321-bc93-ba298637ce52</vt:lpwstr>
  </property>
  <property fmtid="{D5CDD505-2E9C-101B-9397-08002B2CF9AE}" pid="5" name="MSIP_Label_94480757-a570-4f64-84e7-c5b3ffe9d573_Owner">
    <vt:lpwstr>108215@sidel.com</vt:lpwstr>
  </property>
  <property fmtid="{D5CDD505-2E9C-101B-9397-08002B2CF9AE}" pid="6" name="MSIP_Label_94480757-a570-4f64-84e7-c5b3ffe9d573_SetDate">
    <vt:lpwstr>2019-03-26T10:38:56.0315831+01:00</vt:lpwstr>
  </property>
  <property fmtid="{D5CDD505-2E9C-101B-9397-08002B2CF9AE}" pid="7" name="MSIP_Label_94480757-a570-4f64-84e7-c5b3ffe9d573_Name">
    <vt:lpwstr>General</vt:lpwstr>
  </property>
  <property fmtid="{D5CDD505-2E9C-101B-9397-08002B2CF9AE}" pid="8" name="MSIP_Label_94480757-a570-4f64-84e7-c5b3ffe9d573_Application">
    <vt:lpwstr>Microsoft Azure Information Protection</vt:lpwstr>
  </property>
  <property fmtid="{D5CDD505-2E9C-101B-9397-08002B2CF9AE}" pid="9" name="MSIP_Label_94480757-a570-4f64-84e7-c5b3ffe9d573_Extended_MSFT_Method">
    <vt:lpwstr>Automatic</vt:lpwstr>
  </property>
  <property fmtid="{D5CDD505-2E9C-101B-9397-08002B2CF9AE}" pid="10" name="Sensitivity">
    <vt:lpwstr>General</vt:lpwstr>
  </property>
</Properties>
</file>