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9144000" cy="6858000" type="screen4x3"/>
  <p:notesSz cx="6797675" cy="9926638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26" y="114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Kopfzeile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22/06/2020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Fußzeile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/>
              <a:t>Kopfzeile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22/06/2020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6175" y="915988"/>
            <a:ext cx="4505325" cy="3379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0891" y="4556490"/>
            <a:ext cx="5935893" cy="46256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Fußzeile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8486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83978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33490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8335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59799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74668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9053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16149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1109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795742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0208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88491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20192334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77840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127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5115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9163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2663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65757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41069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57001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963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ACA63BD-97AD-4127-85F2-7CEDF6FA14B1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9599036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jpeg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94294"/>
            <a:ext cx="7991475" cy="4017588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4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rPr>
                <a:t>MEHRWERT UND VORTEILE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DE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</a:rPr>
                <a:t>BESCHREIBUNG</a:t>
              </a:r>
              <a:endParaRPr kumimoji="0" lang="de-DE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1446550"/>
          </a:xfrm>
        </p:spPr>
        <p:txBody>
          <a:bodyPr/>
          <a:lstStyle/>
          <a:p>
            <a:r>
              <a:rPr lang="de-DE" sz="3200" dirty="0"/>
              <a:t>Aktualisieren Sie veraltete HMIs mit Siemens TP700</a:t>
            </a:r>
            <a:br>
              <a:rPr dirty="0"/>
            </a:br>
            <a:endParaRPr lang="de-DE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86318"/>
            <a:ext cx="7997825" cy="307975"/>
          </a:xfrm>
        </p:spPr>
        <p:txBody>
          <a:bodyPr/>
          <a:lstStyle/>
          <a:p>
            <a:r>
              <a:rPr lang="de-DE" dirty="0"/>
              <a:t>Neues Anzeigefeld</a:t>
            </a:r>
            <a:endParaRPr lang="de-DE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sz="800" kern="0" dirty="0"/>
              <a:t>Mehrwert: Obsoleszenz</a:t>
            </a:r>
          </a:p>
          <a:p>
            <a:r>
              <a:rPr lang="de-DE" sz="800" kern="0" dirty="0"/>
              <a:t>Ausstattung: Packing Corcelles</a:t>
            </a:r>
          </a:p>
          <a:p>
            <a:r>
              <a:rPr lang="de-DE" sz="800" kern="0" dirty="0"/>
              <a:t>Katalog-Code: CLC-005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de-DE" sz="1200" b="1" dirty="0"/>
              <a:t>Produktivität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 dirty="0"/>
              <a:t>Sicherung der Maschinenproduktivität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de-DE" sz="1200" dirty="0"/>
          </a:p>
          <a:p>
            <a:pPr>
              <a:buClr>
                <a:schemeClr val="accent4"/>
              </a:buClr>
            </a:pPr>
            <a:r>
              <a:rPr lang="de-DE" sz="1200" b="1" dirty="0"/>
              <a:t>Immer auf dem neuesten Stand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 dirty="0"/>
              <a:t>Gerät der neuesten Generation und verfügbare Ersatzteile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 dirty="0"/>
              <a:t>Optimierte Ergonomie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200" dirty="0"/>
              <a:t>Zusätzliche neue Funktionen als Option erhältlich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de-DE" sz="1200" dirty="0"/>
              <a:t>Austausch, Installation von Einheiten der neuesten Generation mit denselben Funktionen wie das vorherige System</a:t>
            </a:r>
          </a:p>
        </p:txBody>
      </p:sp>
      <p:pic>
        <p:nvPicPr>
          <p:cNvPr id="16" name="Picture 19">
            <a:extLst>
              <a:ext uri="{FF2B5EF4-FFF2-40B4-BE49-F238E27FC236}">
                <a16:creationId xmlns:a16="http://schemas.microsoft.com/office/drawing/2014/main" id="{D085F9A7-5CCF-465C-B116-152A426F8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7350" y="4216966"/>
            <a:ext cx="1523334" cy="15299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7E6E6"/>
                  </a:outerShdw>
                </a:effectLst>
              </a14:hiddenEffects>
            </a:ext>
          </a:extLst>
        </p:spPr>
      </p:pic>
      <p:pic>
        <p:nvPicPr>
          <p:cNvPr id="17" name="Picture 25" descr="IMG_1647">
            <a:extLst>
              <a:ext uri="{FF2B5EF4-FFF2-40B4-BE49-F238E27FC236}">
                <a16:creationId xmlns:a16="http://schemas.microsoft.com/office/drawing/2014/main" id="{AAB9E0F5-8103-4470-BEBA-EE3CC7EE8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90"/>
          <a:stretch>
            <a:fillRect/>
          </a:stretch>
        </p:blipFill>
        <p:spPr bwMode="auto">
          <a:xfrm>
            <a:off x="5031656" y="4216966"/>
            <a:ext cx="1627935" cy="15324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hteck 13">
            <a:extLst>
              <a:ext uri="{FF2B5EF4-FFF2-40B4-BE49-F238E27FC236}">
                <a16:creationId xmlns:a16="http://schemas.microsoft.com/office/drawing/2014/main" id="{E1CCA77F-D1E4-47D1-B633-D8475FD179AE}"/>
              </a:ext>
            </a:extLst>
          </p:cNvPr>
          <p:cNvSpPr/>
          <p:nvPr/>
        </p:nvSpPr>
        <p:spPr bwMode="gray">
          <a:xfrm>
            <a:off x="5512008" y="3934811"/>
            <a:ext cx="667230" cy="199961"/>
          </a:xfrm>
          <a:prstGeom prst="rect">
            <a:avLst/>
          </a:prstGeom>
          <a:solidFill>
            <a:srgbClr val="E6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buClr>
                <a:srgbClr val="FF6600"/>
              </a:buClr>
            </a:pPr>
            <a:r>
              <a:rPr lang="de-DE" sz="1200" b="1" dirty="0">
                <a:solidFill>
                  <a:srgbClr val="FFFFFF"/>
                </a:solidFill>
              </a:rPr>
              <a:t>Vorher</a:t>
            </a:r>
          </a:p>
        </p:txBody>
      </p:sp>
      <p:sp>
        <p:nvSpPr>
          <p:cNvPr id="19" name="Rechteck 13">
            <a:extLst>
              <a:ext uri="{FF2B5EF4-FFF2-40B4-BE49-F238E27FC236}">
                <a16:creationId xmlns:a16="http://schemas.microsoft.com/office/drawing/2014/main" id="{4EA5462B-0910-44FC-8FE0-7C4642E80D4B}"/>
              </a:ext>
            </a:extLst>
          </p:cNvPr>
          <p:cNvSpPr/>
          <p:nvPr/>
        </p:nvSpPr>
        <p:spPr bwMode="gray">
          <a:xfrm>
            <a:off x="7279689" y="3934810"/>
            <a:ext cx="802943" cy="217145"/>
          </a:xfrm>
          <a:prstGeom prst="rect">
            <a:avLst/>
          </a:prstGeom>
          <a:solidFill>
            <a:srgbClr val="E6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buClr>
                <a:srgbClr val="FF6600"/>
              </a:buClr>
            </a:pPr>
            <a:r>
              <a:rPr lang="de-DE" sz="1200" b="1" dirty="0">
                <a:solidFill>
                  <a:srgbClr val="FFFFFF"/>
                </a:solidFill>
              </a:rPr>
              <a:t>Nachher</a:t>
            </a:r>
          </a:p>
        </p:txBody>
      </p:sp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NewGeboCermex_PPT_template_long</Template>
  <TotalTime>0</TotalTime>
  <Words>64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Aktualisieren Sie veraltete HMIs mit Siemens TP700 </vt:lpstr>
    </vt:vector>
  </TitlesOfParts>
  <Company>GeboCermex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funnel</dc:title>
  <dc:creator>Claudio POMO</dc:creator>
  <cp:lastModifiedBy>Sorega, Dan</cp:lastModifiedBy>
  <cp:revision>18</cp:revision>
  <cp:lastPrinted>2018-03-12T16:26:21Z</cp:lastPrinted>
  <dcterms:created xsi:type="dcterms:W3CDTF">2018-01-25T16:00:18Z</dcterms:created>
  <dcterms:modified xsi:type="dcterms:W3CDTF">2020-06-22T14:30:28Z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2020-06-22T14:30:27.7496049Z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2018-03-22T17:11:26.8219868+01:00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2018-03-22T17:11:26.8219868+01:00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