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3845" y="1727803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3845" y="2104040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45945" y="1727802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45945" y="209541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dirty="0"/>
              <a:t>Vorbeugen von Lieferengpässen bei Ersatzteilen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257" y="1419826"/>
            <a:ext cx="7997825" cy="307975"/>
          </a:xfrm>
        </p:spPr>
        <p:txBody>
          <a:bodyPr/>
          <a:lstStyle/>
          <a:p>
            <a:r>
              <a:rPr lang="de-DE" dirty="0"/>
              <a:t>Neuer </a:t>
            </a:r>
            <a:r>
              <a:rPr lang="de-DE" dirty="0" err="1"/>
              <a:t>Servowechsel</a:t>
            </a:r>
            <a:endParaRPr lang="de-DE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47290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Nutzen: Obsoleszenz, </a:t>
            </a:r>
            <a:r>
              <a:rPr lang="en-US" sz="800" dirty="0" err="1">
                <a:solidFill>
                  <a:srgbClr val="000000"/>
                </a:solidFill>
              </a:rPr>
              <a:t>Wartung</a:t>
            </a:r>
            <a:r>
              <a:rPr lang="en-US" sz="800" dirty="0">
                <a:solidFill>
                  <a:srgbClr val="000000"/>
                </a:solidFill>
              </a:rPr>
              <a:t>, </a:t>
            </a:r>
            <a:r>
              <a:rPr lang="en-US" sz="800" dirty="0" err="1">
                <a:solidFill>
                  <a:srgbClr val="000000"/>
                </a:solidFill>
              </a:rPr>
              <a:t>Kostenoptimierung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Ausstattung: </a:t>
            </a:r>
            <a:r>
              <a:rPr lang="en-GB" altLang="fr-FR" sz="800" dirty="0">
                <a:solidFill>
                  <a:srgbClr val="000000"/>
                </a:solidFill>
              </a:rPr>
              <a:t>All Packing type AN, ER 30, ER 60, SD before 2002, fitted with a numerical control Cyber or NUM 1040,  IRT 1335, 1510, 1518, SEW Serie A, and </a:t>
            </a:r>
            <a:r>
              <a:rPr lang="en-GB" altLang="fr-FR" sz="800" dirty="0" err="1">
                <a:solidFill>
                  <a:srgbClr val="000000"/>
                </a:solidFill>
              </a:rPr>
              <a:t>Parvex</a:t>
            </a:r>
            <a:r>
              <a:rPr lang="en-GB" altLang="fr-FR" sz="800" dirty="0">
                <a:solidFill>
                  <a:srgbClr val="000000"/>
                </a:solidFill>
              </a:rPr>
              <a:t> motors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Katalog-Code: CLC-016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3004" y="2104039"/>
            <a:ext cx="3866263" cy="2242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Material der neuesten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Generation und verfügbare </a:t>
            </a:r>
            <a:r>
              <a:rPr lang="de-DE" sz="1100" dirty="0" err="1">
                <a:solidFill>
                  <a:srgbClr val="000000"/>
                </a:solidFill>
              </a:rPr>
              <a:t>ErsatzteileLeistungsoptimierung</a:t>
            </a:r>
            <a:endParaRPr lang="de-DE" sz="11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Steigerung der Lebensfähigkeit und Produktivität, Vermeidung langer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Ausfallzeiten bei Bruch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Autonomie des Wartungspersonals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Erhöhte Speicherkapazität für zusätzliche Größen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Zusätzliche neue Funktionen optional erhältlich (Feinabstimmung)Einfachere Diagnose für die Wartung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37100" y="2116741"/>
            <a:ext cx="4006306" cy="625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Liefern Sie neuen </a:t>
            </a:r>
            <a:r>
              <a:rPr lang="de-DE" sz="1100" dirty="0" err="1">
                <a:solidFill>
                  <a:srgbClr val="000000"/>
                </a:solidFill>
              </a:rPr>
              <a:t>Servowechsel</a:t>
            </a:r>
            <a:r>
              <a:rPr lang="de-DE" sz="1100" dirty="0">
                <a:solidFill>
                  <a:srgbClr val="000000"/>
                </a:solidFill>
              </a:rPr>
              <a:t> mit </a:t>
            </a:r>
            <a:r>
              <a:rPr lang="de-DE" sz="1100" dirty="0" err="1">
                <a:solidFill>
                  <a:srgbClr val="000000"/>
                </a:solidFill>
              </a:rPr>
              <a:t>Sew</a:t>
            </a:r>
            <a:r>
              <a:rPr lang="de-DE" sz="1100" dirty="0">
                <a:solidFill>
                  <a:srgbClr val="000000"/>
                </a:solidFill>
              </a:rPr>
              <a:t> </a:t>
            </a:r>
            <a:r>
              <a:rPr lang="de-DE" sz="1100" dirty="0" err="1">
                <a:solidFill>
                  <a:srgbClr val="000000"/>
                </a:solidFill>
              </a:rPr>
              <a:t>Movidrive</a:t>
            </a:r>
            <a:r>
              <a:rPr lang="de-DE" sz="1100" dirty="0">
                <a:solidFill>
                  <a:srgbClr val="000000"/>
                </a:solidFill>
              </a:rPr>
              <a:t> </a:t>
            </a:r>
            <a:r>
              <a:rPr lang="de-DE" sz="1100" dirty="0" err="1">
                <a:solidFill>
                  <a:srgbClr val="000000"/>
                </a:solidFill>
              </a:rPr>
              <a:t>SerieB</a:t>
            </a:r>
            <a:endParaRPr lang="de-DE" sz="1100" dirty="0">
              <a:solidFill>
                <a:srgbClr val="000000"/>
              </a:solidFill>
            </a:endParaRP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Ersetzen Sie das nicht mehr kompatible Motorisierungssystem durch das </a:t>
            </a:r>
            <a:r>
              <a:rPr lang="de-DE" sz="1100" dirty="0" err="1">
                <a:solidFill>
                  <a:srgbClr val="000000"/>
                </a:solidFill>
              </a:rPr>
              <a:t>Nähensystem</a:t>
            </a:r>
            <a:r>
              <a:rPr lang="de-DE" sz="1100" dirty="0">
                <a:solidFill>
                  <a:srgbClr val="000000"/>
                </a:solidFill>
              </a:rPr>
              <a:t>.</a:t>
            </a:r>
            <a:endParaRPr lang="es-ES" sz="1100" dirty="0">
              <a:solidFill>
                <a:srgbClr val="000000"/>
              </a:solidFill>
            </a:endParaRPr>
          </a:p>
        </p:txBody>
      </p:sp>
      <p:sp>
        <p:nvSpPr>
          <p:cNvPr id="16" name="Flèche droite 2">
            <a:extLst>
              <a:ext uri="{FF2B5EF4-FFF2-40B4-BE49-F238E27FC236}">
                <a16:creationId xmlns:a16="http://schemas.microsoft.com/office/drawing/2014/main" id="{014F0CC8-8FC9-49BE-97D9-C5FA8C93C6AF}"/>
              </a:ext>
            </a:extLst>
          </p:cNvPr>
          <p:cNvSpPr>
            <a:spLocks/>
          </p:cNvSpPr>
          <p:nvPr/>
        </p:nvSpPr>
        <p:spPr>
          <a:xfrm>
            <a:off x="6381174" y="3764847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17" name="Image 11">
            <a:extLst>
              <a:ext uri="{FF2B5EF4-FFF2-40B4-BE49-F238E27FC236}">
                <a16:creationId xmlns:a16="http://schemas.microsoft.com/office/drawing/2014/main" id="{3B082080-2E69-427A-BE3C-8742584033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8980" y="3028164"/>
            <a:ext cx="1530224" cy="2735015"/>
          </a:xfrm>
          <a:prstGeom prst="rect">
            <a:avLst/>
          </a:prstGeom>
        </p:spPr>
      </p:pic>
      <p:pic>
        <p:nvPicPr>
          <p:cNvPr id="18" name="Image 12">
            <a:extLst>
              <a:ext uri="{FF2B5EF4-FFF2-40B4-BE49-F238E27FC236}">
                <a16:creationId xmlns:a16="http://schemas.microsoft.com/office/drawing/2014/main" id="{79ADC5B6-5E9D-48FB-99E6-78293EA0B8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20" y="2978543"/>
            <a:ext cx="1286886" cy="278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061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2801</TotalTime>
  <Words>120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Vorbeugen von Lieferengpässen bei Ersatzteilen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288</cp:revision>
  <dcterms:created xsi:type="dcterms:W3CDTF">2019-02-20T10:39:16Z</dcterms:created>
  <dcterms:modified xsi:type="dcterms:W3CDTF">2021-03-26T13:24:59Z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2021-03-26T13:24:58Z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