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2276A5AF-C747-4EC3-B364-999FA2E91008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EE63E47C-A43B-46E1-B2FA-C794E77D3811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E7FDF70D-BF3E-4978-BC3C-012188DDB340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D09741C4-BAD7-43A5-821C-E0662ECD5612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3F432223-CD75-4CE3-9E88-C5973A30107A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Novo servo-inversor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Obsolescência, </a:t>
            </a:r>
            <a:r>
              <a:rPr lang="pt-BR" sz="800" dirty="0">
                <a:solidFill>
                  <a:srgbClr val="000000"/>
                </a:solidFill>
              </a:rPr>
              <a:t>Manutenção, O</a:t>
            </a:r>
            <a:r>
              <a:rPr lang="en-US" sz="800" dirty="0" err="1">
                <a:solidFill>
                  <a:srgbClr val="000000"/>
                </a:solidFill>
              </a:rPr>
              <a:t>timização</a:t>
            </a:r>
            <a:r>
              <a:rPr lang="en-US" sz="800" dirty="0">
                <a:solidFill>
                  <a:srgbClr val="000000"/>
                </a:solidFill>
              </a:rPr>
              <a:t> de custos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en-GB" altLang="fr-FR" sz="800" dirty="0">
                <a:solidFill>
                  <a:srgbClr val="000000"/>
                </a:solidFill>
              </a:rPr>
              <a:t>All Packing type AN, ER 30, ER 60, SD before 2002, fitted with a numerical control Cyber or NUM 1040,  IRT 1335, 1510, 1518, SEW Serie A, and </a:t>
            </a:r>
            <a:r>
              <a:rPr lang="en-GB" altLang="fr-FR" sz="800" dirty="0" err="1">
                <a:solidFill>
                  <a:srgbClr val="000000"/>
                </a:solidFill>
              </a:rPr>
              <a:t>Parvex</a:t>
            </a:r>
            <a:r>
              <a:rPr lang="en-GB" altLang="fr-FR" sz="800" dirty="0">
                <a:solidFill>
                  <a:srgbClr val="000000"/>
                </a:solidFill>
              </a:rPr>
              <a:t> motors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lang="en-US" sz="800" kern="0" noProof="1">
                <a:solidFill>
                  <a:srgbClr val="000000"/>
                </a:solidFill>
                <a:latin typeface="Arial"/>
              </a:rPr>
              <a:t>Catálogo código 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CLC-016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81995"/>
            <a:ext cx="3920515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Material de última geração e peças sobressalentes disponíveis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Otimização de performance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Aumento da viabilidade e produtividade, evita longos tempos de parada em caso de quebra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Autonomia da equipe de manutenção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Maior capacidade de memória, permitindo lidar com tamanhos extras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Novas funções adicionais disponíveis como opção (ajuste fino)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Diagnóstico mais fácil para manutenção</a:t>
            </a:r>
            <a:endParaRPr lang="pt-BR" sz="1100" spc="-4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79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Forneça um novo servo-inversor com Sew Movidrive Série B.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Substituir o sistema de motorização, não compatível, pelo sistema Sew.</a:t>
            </a:r>
          </a:p>
        </p:txBody>
      </p:sp>
      <p:sp>
        <p:nvSpPr>
          <p:cNvPr id="21" name="Flèche droite 2">
            <a:extLst>
              <a:ext uri="{FF2B5EF4-FFF2-40B4-BE49-F238E27FC236}">
                <a16:creationId xmlns:a16="http://schemas.microsoft.com/office/drawing/2014/main" id="{04AC884C-39BA-4030-B1A4-EB7C60DE68CA}"/>
              </a:ext>
            </a:extLst>
          </p:cNvPr>
          <p:cNvSpPr>
            <a:spLocks/>
          </p:cNvSpPr>
          <p:nvPr/>
        </p:nvSpPr>
        <p:spPr>
          <a:xfrm>
            <a:off x="6381174" y="3764847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22" name="Image 11">
            <a:extLst>
              <a:ext uri="{FF2B5EF4-FFF2-40B4-BE49-F238E27FC236}">
                <a16:creationId xmlns:a16="http://schemas.microsoft.com/office/drawing/2014/main" id="{47970B52-A7E7-4DA9-A3A9-495A8E030B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980" y="3028164"/>
            <a:ext cx="1530224" cy="2735015"/>
          </a:xfrm>
          <a:prstGeom prst="rect">
            <a:avLst/>
          </a:prstGeom>
        </p:spPr>
      </p:pic>
      <p:pic>
        <p:nvPicPr>
          <p:cNvPr id="23" name="Image 12">
            <a:extLst>
              <a:ext uri="{FF2B5EF4-FFF2-40B4-BE49-F238E27FC236}">
                <a16:creationId xmlns:a16="http://schemas.microsoft.com/office/drawing/2014/main" id="{69BBF967-370E-4B9C-8D57-EC4E9FA609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20" y="2978543"/>
            <a:ext cx="1286886" cy="278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41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2801</TotalTime>
  <Words>146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287</cp:revision>
  <dcterms:created xsi:type="dcterms:W3CDTF">2019-02-20T10:39:16Z</dcterms:created>
  <dcterms:modified xsi:type="dcterms:W3CDTF">2021-03-26T13:24:45Z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2021-03-26T13:24:45Z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