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6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6" r:id="rId1"/>
  </p:sldMasterIdLst>
  <p:notesMasterIdLst>
    <p:notesMasterId r:id="rId3"/>
  </p:notesMasterIdLst>
  <p:handoutMasterIdLst>
    <p:handoutMasterId r:id="rId4"/>
  </p:handoutMasterIdLst>
  <p:sldIdLst>
    <p:sldId id="376" r:id="rId2"/>
  </p:sldIdLst>
  <p:sldSz cx="9144000" cy="6858000" type="screen4x3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  <p15:guide id="3" orient="horz" pos="3784" userDrawn="1">
          <p15:clr>
            <a:srgbClr val="A4A3A4"/>
          </p15:clr>
        </p15:guide>
        <p15:guide id="4" orient="horz" pos="944" userDrawn="1">
          <p15:clr>
            <a:srgbClr val="A4A3A4"/>
          </p15:clr>
        </p15:guide>
        <p15:guide id="5" pos="414" userDrawn="1">
          <p15:clr>
            <a:srgbClr val="A4A3A4"/>
          </p15:clr>
        </p15:guide>
        <p15:guide id="6" pos="5459" userDrawn="1">
          <p15:clr>
            <a:srgbClr val="A4A3A4"/>
          </p15:clr>
        </p15:guide>
        <p15:guide id="7" pos="2963" userDrawn="1">
          <p15:clr>
            <a:srgbClr val="A4A3A4"/>
          </p15:clr>
        </p15:guide>
        <p15:guide id="8" orient="horz" pos="3264" userDrawn="1">
          <p15:clr>
            <a:srgbClr val="A4A3A4"/>
          </p15:clr>
        </p15:guide>
        <p15:guide id="9" orient="horz" pos="1253" userDrawn="1">
          <p15:clr>
            <a:srgbClr val="A4A3A4"/>
          </p15:clr>
        </p15:guide>
        <p15:guide id="10" pos="4464" userDrawn="1">
          <p15:clr>
            <a:srgbClr val="A4A3A4"/>
          </p15:clr>
        </p15:guide>
        <p15:guide id="11" pos="3401" userDrawn="1">
          <p15:clr>
            <a:srgbClr val="A4A3A4"/>
          </p15:clr>
        </p15:guide>
        <p15:guide id="12" pos="417" userDrawn="1">
          <p15:clr>
            <a:srgbClr val="A4A3A4"/>
          </p15:clr>
        </p15:guide>
        <p15:guide id="13" pos="591" userDrawn="1">
          <p15:clr>
            <a:srgbClr val="A4A3A4"/>
          </p15:clr>
        </p15:guide>
        <p15:guide id="14" pos="5442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  <a:srgbClr val="E64B00"/>
    <a:srgbClr val="FFDF7F"/>
    <a:srgbClr val="FFFFFF"/>
    <a:srgbClr val="FF9900"/>
    <a:srgbClr val="E7FFB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17292A2E-F333-43FB-9621-5CBBE7FDCDCB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7292A2E-F333-43FB-9621-5CBBE7FDCDCB}" styleName="Helle Formatvorlage 2 - Akz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374" autoAdjust="0"/>
    <p:restoredTop sz="95280" autoAdjust="0"/>
  </p:normalViewPr>
  <p:slideViewPr>
    <p:cSldViewPr snapToGrid="0" showGuides="1">
      <p:cViewPr varScale="1">
        <p:scale>
          <a:sx n="110" d="100"/>
          <a:sy n="110" d="100"/>
        </p:scale>
        <p:origin x="1830" y="114"/>
      </p:cViewPr>
      <p:guideLst>
        <p:guide orient="horz" pos="2160"/>
        <p:guide pos="2880"/>
        <p:guide orient="horz" pos="3784"/>
        <p:guide orient="horz" pos="944"/>
        <p:guide pos="414"/>
        <p:guide pos="5459"/>
        <p:guide pos="2963"/>
        <p:guide orient="horz" pos="3264"/>
        <p:guide orient="horz" pos="1253"/>
        <p:guide pos="4464"/>
        <p:guide pos="3401"/>
        <p:guide pos="417"/>
        <p:guide pos="591"/>
        <p:guide pos="5442"/>
      </p:guideLst>
    </p:cSldViewPr>
  </p:slideViewPr>
  <p:outlineViewPr>
    <p:cViewPr>
      <p:scale>
        <a:sx n="33" d="100"/>
        <a:sy n="33" d="100"/>
      </p:scale>
      <p:origin x="0" y="-25277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50" d="100"/>
        <a:sy n="50" d="100"/>
      </p:scale>
      <p:origin x="0" y="0"/>
    </p:cViewPr>
  </p:sorterViewPr>
  <p:notesViewPr>
    <p:cSldViewPr snapToGrid="0">
      <p:cViewPr>
        <p:scale>
          <a:sx n="125" d="100"/>
          <a:sy n="125" d="100"/>
        </p:scale>
        <p:origin x="-1932" y="2016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de-DE" dirty="0"/>
              <a:t>Header</a:t>
            </a:r>
            <a:endParaRPr lang="en-GB" dirty="0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EE4A28-8FCA-4B67-B71F-4BF329E9D0A8}" type="datetimeFigureOut">
              <a:rPr lang="en-GB" smtClean="0"/>
              <a:t>26/03/2021</a:t>
            </a:fld>
            <a:endParaRPr lang="en-GB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de-DE" dirty="0" err="1"/>
              <a:t>Footer</a:t>
            </a:r>
            <a:endParaRPr lang="en-GB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D56195-1E08-4783-B4AA-F0F0BB98C85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68775302"/>
      </p:ext>
    </p:extLst>
  </p:cSld>
  <p:clrMap bg1="dk1" tx1="lt1" bg2="dk2" tx2="lt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GB" dirty="0"/>
              <a:t>Header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6EF99F-C35D-4FF2-845E-FCCC5818ED60}" type="datetimeFigureOut">
              <a:rPr lang="en-GB" smtClean="0"/>
              <a:t>26/03/2021</a:t>
            </a:fld>
            <a:endParaRPr lang="en-GB" dirty="0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352550" y="842963"/>
            <a:ext cx="4152900" cy="31146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434715" y="4197246"/>
            <a:ext cx="5988570" cy="4260954"/>
          </a:xfrm>
          <a:prstGeom prst="rect">
            <a:avLst/>
          </a:prstGeom>
        </p:spPr>
        <p:txBody>
          <a:bodyPr vert="horz" lIns="0" tIns="0" rIns="0" bIns="0" rtlCol="0"/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GB" dirty="0"/>
              <a:t>Footer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F733B7-1873-49FD-B258-2C7BB301EFB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89245064"/>
      </p:ext>
    </p:extLst>
  </p:cSld>
  <p:clrMap bg1="dk1" tx1="lt1" bg2="dk2" tx2="lt2" accent1="accent1" accent2="accent2" accent3="accent3" accent4="accent4" accent5="accent5" accent6="accent6" hlink="hlink" folHlink="folHlink"/>
  <p:notesStyle>
    <a:lvl1pPr marL="171450" indent="-171450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358775" indent="-17621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541338" indent="-18256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715963" indent="-174625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898525" indent="-18256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tags" Target="../tags/tag5.xml"/><Relationship Id="rId2" Type="http://schemas.openxmlformats.org/officeDocument/2006/relationships/tags" Target="../tags/tag4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.bin"/><Relationship Id="rId4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10" name="Inhaltsplatzhalter 9"/>
          <p:cNvSpPr>
            <a:spLocks noGrp="1"/>
          </p:cNvSpPr>
          <p:nvPr>
            <p:ph sz="quarter" idx="11"/>
          </p:nvPr>
        </p:nvSpPr>
        <p:spPr>
          <a:xfrm>
            <a:off x="647700" y="1485901"/>
            <a:ext cx="7993063" cy="4498974"/>
          </a:xfrm>
        </p:spPr>
        <p:txBody>
          <a:bodyPr/>
          <a:lstStyle>
            <a:lvl2pPr>
              <a:buClr>
                <a:schemeClr val="accent4"/>
              </a:buClr>
              <a:defRPr/>
            </a:lvl2pPr>
            <a:lvl3pPr>
              <a:buClr>
                <a:schemeClr val="accent4"/>
              </a:buClr>
              <a:defRPr/>
            </a:lvl3pPr>
            <a:lvl4pPr>
              <a:buClr>
                <a:schemeClr val="accent4"/>
              </a:buClr>
              <a:defRPr/>
            </a:lvl4pPr>
            <a:lvl5pPr>
              <a:buClr>
                <a:schemeClr val="accent4"/>
              </a:buClr>
              <a:defRPr/>
            </a:lvl5pPr>
          </a:lstStyle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40273169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3" name="Objekt 82" hidden="1"/>
          <p:cNvGraphicFramePr>
            <a:graphicFrameLocks noChangeAspect="1"/>
          </p:cNvGraphicFramePr>
          <p:nvPr userDrawn="1">
            <p:custDataLst>
              <p:tags r:id="rId3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23" name="think-cell Folie" r:id="rId5" imgW="399" imgH="399" progId="TCLayout.ActiveDocument.1">
                  <p:embed/>
                </p:oleObj>
              </mc:Choice>
              <mc:Fallback>
                <p:oleObj name="think-cell Folie" r:id="rId5" imgW="399" imgH="399" progId="TCLayout.ActiveDocument.1">
                  <p:embed/>
                  <p:pic>
                    <p:nvPicPr>
                      <p:cNvPr id="83" name="Objekt 82" hidden="1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4" name="Titel 83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en-GB" noProof="1"/>
              <a:t>Click to edit master title style</a:t>
            </a:r>
            <a:endParaRPr lang="en-GB" dirty="0"/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42310334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theme" Target="../theme/theme1.xml"/><Relationship Id="rId7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ags" Target="../tags/tag3.xml"/><Relationship Id="rId5" Type="http://schemas.openxmlformats.org/officeDocument/2006/relationships/tags" Target="../tags/tag2.xml"/><Relationship Id="rId4" Type="http://schemas.openxmlformats.org/officeDocument/2006/relationships/vmlDrawing" Target="../drawings/vmlDrawing1.v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26" name="Objekt 84" hidden="1">
            <a:extLst>
              <a:ext uri="{FF2B5EF4-FFF2-40B4-BE49-F238E27FC236}">
                <a16:creationId xmlns:a16="http://schemas.microsoft.com/office/drawing/2014/main" id="{53237C02-D8E7-4C9D-A9AB-C935D3E694FD}"/>
              </a:ext>
            </a:extLst>
          </p:cNvPr>
          <p:cNvGraphicFramePr>
            <a:graphicFrameLocks noChangeAspect="1"/>
          </p:cNvGraphicFramePr>
          <p:nvPr>
            <p:custDataLst>
              <p:tags r:id="rId6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06" name="think-cell Folie" r:id="rId7" imgW="360" imgH="360" progId="TCLayout.ActiveDocument.1">
                  <p:embed/>
                </p:oleObj>
              </mc:Choice>
              <mc:Fallback>
                <p:oleObj name="think-cell Folie" r:id="rId7" imgW="360" imgH="360" progId="TCLayout.ActiveDocument.1">
                  <p:embed/>
                  <p:pic>
                    <p:nvPicPr>
                      <p:cNvPr id="1026" name="Objekt 84" hidden="1">
                        <a:extLst>
                          <a:ext uri="{FF2B5EF4-FFF2-40B4-BE49-F238E27FC236}">
                            <a16:creationId xmlns:a16="http://schemas.microsoft.com/office/drawing/2014/main" id="{53237C02-D8E7-4C9D-A9AB-C935D3E694F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7" name="Titelplatzhalter 1">
            <a:extLst>
              <a:ext uri="{FF2B5EF4-FFF2-40B4-BE49-F238E27FC236}">
                <a16:creationId xmlns:a16="http://schemas.microsoft.com/office/drawing/2014/main" id="{A2235726-AE76-45F4-BE46-9738A32743CA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647700" y="334963"/>
            <a:ext cx="799465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fr-FR" altLang="fr-FR" noProof="1"/>
              <a:t>Titelmasterformat durch Klicken bearbeiten</a:t>
            </a:r>
            <a:endParaRPr lang="en-GB" altLang="fr-FR"/>
          </a:p>
        </p:txBody>
      </p:sp>
      <p:sp>
        <p:nvSpPr>
          <p:cNvPr id="1028" name="Textplatzhalter 2">
            <a:extLst>
              <a:ext uri="{FF2B5EF4-FFF2-40B4-BE49-F238E27FC236}">
                <a16:creationId xmlns:a16="http://schemas.microsoft.com/office/drawing/2014/main" id="{6FE2309C-8D81-43C3-A085-42A0B3AF7D0E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47700" y="1485900"/>
            <a:ext cx="7993063" cy="4498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noProof="1"/>
              <a:t>Click to edit text style</a:t>
            </a:r>
          </a:p>
          <a:p>
            <a:pPr lvl="1"/>
            <a:r>
              <a:rPr lang="en-GB" altLang="fr-FR"/>
              <a:t>Second level</a:t>
            </a:r>
          </a:p>
          <a:p>
            <a:pPr lvl="2"/>
            <a:r>
              <a:rPr lang="en-GB" altLang="fr-FR"/>
              <a:t>Third level</a:t>
            </a:r>
          </a:p>
          <a:p>
            <a:pPr lvl="3"/>
            <a:r>
              <a:rPr lang="en-GB" altLang="fr-FR"/>
              <a:t>Forth level</a:t>
            </a:r>
          </a:p>
          <a:p>
            <a:pPr lvl="4"/>
            <a:r>
              <a:rPr lang="en-GB" altLang="fr-FR"/>
              <a:t>Fifth level</a:t>
            </a:r>
          </a:p>
        </p:txBody>
      </p:sp>
      <p:sp>
        <p:nvSpPr>
          <p:cNvPr id="86" name="Footer Placeholder 3">
            <a:extLst>
              <a:ext uri="{FF2B5EF4-FFF2-40B4-BE49-F238E27FC236}">
                <a16:creationId xmlns:a16="http://schemas.microsoft.com/office/drawing/2014/main" id="{B63174A3-CFC9-46EE-9395-3D308967C173}"/>
              </a:ext>
            </a:extLst>
          </p:cNvPr>
          <p:cNvSpPr txBox="1">
            <a:spLocks/>
          </p:cNvSpPr>
          <p:nvPr/>
        </p:nvSpPr>
        <p:spPr>
          <a:xfrm>
            <a:off x="1377950" y="6472238"/>
            <a:ext cx="1141413" cy="138112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>
                <a:solidFill>
                  <a:srgbClr val="7F7F7F"/>
                </a:solidFill>
              </a:rPr>
              <a:t>Title, </a:t>
            </a:r>
            <a:fld id="{AF6A7A01-F0BB-4441-BAB9-3E7CB064C4A1}" type="datetime4">
              <a:rPr lang="en-GB" smtClean="0">
                <a:solidFill>
                  <a:srgbClr val="7F7F7F"/>
                </a:solidFill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t>26 March 2021</a:t>
            </a:fld>
            <a:endParaRPr lang="en-GB" dirty="0">
              <a:solidFill>
                <a:srgbClr val="7F7F7F"/>
              </a:solidFill>
            </a:endParaRPr>
          </a:p>
        </p:txBody>
      </p:sp>
      <p:sp>
        <p:nvSpPr>
          <p:cNvPr id="87" name="Slide Number Placeholder 4">
            <a:extLst>
              <a:ext uri="{FF2B5EF4-FFF2-40B4-BE49-F238E27FC236}">
                <a16:creationId xmlns:a16="http://schemas.microsoft.com/office/drawing/2014/main" id="{6D3032E0-635E-4A3F-B457-330E5A29BDB0}"/>
              </a:ext>
            </a:extLst>
          </p:cNvPr>
          <p:cNvSpPr txBox="1">
            <a:spLocks/>
          </p:cNvSpPr>
          <p:nvPr/>
        </p:nvSpPr>
        <p:spPr>
          <a:xfrm>
            <a:off x="647700" y="6472238"/>
            <a:ext cx="442913" cy="138112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>
                <a:solidFill>
                  <a:srgbClr val="7F7F7F"/>
                </a:solidFill>
              </a:rPr>
              <a:t>Page </a:t>
            </a:r>
            <a:fld id="{D3B48D69-34C4-4A99-BF76-BDD6DBE56BEE}" type="slidenum">
              <a:rPr lang="en-GB" smtClean="0">
                <a:solidFill>
                  <a:srgbClr val="7F7F7F"/>
                </a:solidFill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t>‹#›</a:t>
            </a:fld>
            <a:endParaRPr lang="en-GB" dirty="0">
              <a:solidFill>
                <a:srgbClr val="7F7F7F"/>
              </a:solidFill>
            </a:endParaRPr>
          </a:p>
        </p:txBody>
      </p:sp>
      <p:grpSp>
        <p:nvGrpSpPr>
          <p:cNvPr id="1031" name="Group 7">
            <a:extLst>
              <a:ext uri="{FF2B5EF4-FFF2-40B4-BE49-F238E27FC236}">
                <a16:creationId xmlns:a16="http://schemas.microsoft.com/office/drawing/2014/main" id="{6E1FE47B-AE08-4085-A66B-06C06BF268DB}"/>
              </a:ext>
            </a:extLst>
          </p:cNvPr>
          <p:cNvGrpSpPr>
            <a:grpSpLocks/>
          </p:cNvGrpSpPr>
          <p:nvPr/>
        </p:nvGrpSpPr>
        <p:grpSpPr bwMode="auto">
          <a:xfrm>
            <a:off x="7723188" y="6499225"/>
            <a:ext cx="920750" cy="252413"/>
            <a:chOff x="1005" y="1644"/>
            <a:chExt cx="3749" cy="1030"/>
          </a:xfrm>
        </p:grpSpPr>
        <p:sp>
          <p:nvSpPr>
            <p:cNvPr id="1034" name="Freeform 8">
              <a:extLst>
                <a:ext uri="{FF2B5EF4-FFF2-40B4-BE49-F238E27FC236}">
                  <a16:creationId xmlns:a16="http://schemas.microsoft.com/office/drawing/2014/main" id="{7490D156-6ECB-4057-9C32-A935F6383007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962" y="2123"/>
              <a:ext cx="314" cy="256"/>
            </a:xfrm>
            <a:custGeom>
              <a:avLst/>
              <a:gdLst>
                <a:gd name="T0" fmla="*/ 108 w 314"/>
                <a:gd name="T1" fmla="*/ 256 h 256"/>
                <a:gd name="T2" fmla="*/ 314 w 314"/>
                <a:gd name="T3" fmla="*/ 0 h 256"/>
                <a:gd name="T4" fmla="*/ 101 w 314"/>
                <a:gd name="T5" fmla="*/ 0 h 256"/>
                <a:gd name="T6" fmla="*/ 0 w 314"/>
                <a:gd name="T7" fmla="*/ 126 h 256"/>
                <a:gd name="T8" fmla="*/ 108 w 314"/>
                <a:gd name="T9" fmla="*/ 256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14" h="256">
                  <a:moveTo>
                    <a:pt x="108" y="256"/>
                  </a:moveTo>
                  <a:lnTo>
                    <a:pt x="314" y="0"/>
                  </a:lnTo>
                  <a:lnTo>
                    <a:pt x="101" y="0"/>
                  </a:lnTo>
                  <a:lnTo>
                    <a:pt x="0" y="126"/>
                  </a:lnTo>
                  <a:lnTo>
                    <a:pt x="108" y="256"/>
                  </a:lnTo>
                  <a:close/>
                </a:path>
              </a:pathLst>
            </a:custGeom>
            <a:solidFill>
              <a:srgbClr val="F15A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1035" name="Freeform 9">
              <a:extLst>
                <a:ext uri="{FF2B5EF4-FFF2-40B4-BE49-F238E27FC236}">
                  <a16:creationId xmlns:a16="http://schemas.microsoft.com/office/drawing/2014/main" id="{953D35AA-C602-4B69-A604-A4CCBA65CB11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005" y="1644"/>
              <a:ext cx="1183" cy="1014"/>
            </a:xfrm>
            <a:custGeom>
              <a:avLst/>
              <a:gdLst>
                <a:gd name="T0" fmla="*/ 1869841757 w 501"/>
                <a:gd name="T1" fmla="*/ 1659837019 h 429"/>
                <a:gd name="T2" fmla="*/ 1764144785 w 501"/>
                <a:gd name="T3" fmla="*/ 1521425573 h 429"/>
                <a:gd name="T4" fmla="*/ 1725057837 w 501"/>
                <a:gd name="T5" fmla="*/ 1469247882 h 429"/>
                <a:gd name="T6" fmla="*/ 1499934531 w 501"/>
                <a:gd name="T7" fmla="*/ 1361880031 h 429"/>
                <a:gd name="T8" fmla="*/ 1208442835 w 501"/>
                <a:gd name="T9" fmla="*/ 1659837019 h 429"/>
                <a:gd name="T10" fmla="*/ 1499934531 w 501"/>
                <a:gd name="T11" fmla="*/ 1951342137 h 429"/>
                <a:gd name="T12" fmla="*/ 1725057837 w 501"/>
                <a:gd name="T13" fmla="*/ 1845836989 h 429"/>
                <a:gd name="T14" fmla="*/ 1764144785 w 501"/>
                <a:gd name="T15" fmla="*/ 1792865048 h 429"/>
                <a:gd name="T16" fmla="*/ 1869841757 w 501"/>
                <a:gd name="T17" fmla="*/ 1659837019 h 429"/>
                <a:gd name="T18" fmla="*/ 844430463 w 501"/>
                <a:gd name="T19" fmla="*/ 1653081009 h 429"/>
                <a:gd name="T20" fmla="*/ 1499934531 w 501"/>
                <a:gd name="T21" fmla="*/ 995327786 h 429"/>
                <a:gd name="T22" fmla="*/ 2000652606 w 501"/>
                <a:gd name="T23" fmla="*/ 1229070891 h 429"/>
                <a:gd name="T24" fmla="*/ 2004353788 w 501"/>
                <a:gd name="T25" fmla="*/ 1240249847 h 429"/>
                <a:gd name="T26" fmla="*/ 2015706786 w 501"/>
                <a:gd name="T27" fmla="*/ 1235513344 h 429"/>
                <a:gd name="T28" fmla="*/ 1300958765 w 501"/>
                <a:gd name="T29" fmla="*/ 0 h 429"/>
                <a:gd name="T30" fmla="*/ 0 w 501"/>
                <a:gd name="T31" fmla="*/ 2147483646 h 429"/>
                <a:gd name="T32" fmla="*/ 1270102821 w 501"/>
                <a:gd name="T33" fmla="*/ 2147483646 h 429"/>
                <a:gd name="T34" fmla="*/ 1276833177 w 501"/>
                <a:gd name="T35" fmla="*/ 2147483646 h 429"/>
                <a:gd name="T36" fmla="*/ 1145170959 w 501"/>
                <a:gd name="T37" fmla="*/ 2147483646 h 429"/>
                <a:gd name="T38" fmla="*/ 844430463 w 501"/>
                <a:gd name="T39" fmla="*/ 1653081009 h 429"/>
                <a:gd name="T40" fmla="*/ 2147483646 w 501"/>
                <a:gd name="T41" fmla="*/ 2147483646 h 429"/>
                <a:gd name="T42" fmla="*/ 2147483646 w 501"/>
                <a:gd name="T43" fmla="*/ 2147483646 h 429"/>
                <a:gd name="T44" fmla="*/ 2107862744 w 501"/>
                <a:gd name="T45" fmla="*/ 1944597706 h 429"/>
                <a:gd name="T46" fmla="*/ 1978183592 w 501"/>
                <a:gd name="T47" fmla="*/ 2110879886 h 429"/>
                <a:gd name="T48" fmla="*/ 1733656531 w 501"/>
                <a:gd name="T49" fmla="*/ 2147483646 h 429"/>
                <a:gd name="T50" fmla="*/ 1733656531 w 501"/>
                <a:gd name="T51" fmla="*/ 2147483646 h 429"/>
                <a:gd name="T52" fmla="*/ 2147483646 w 501"/>
                <a:gd name="T53" fmla="*/ 2147483646 h 429"/>
                <a:gd name="T54" fmla="*/ 2147483646 w 501"/>
                <a:gd name="T55" fmla="*/ 2147483646 h 429"/>
                <a:gd name="T56" fmla="*/ 2147483646 w 501"/>
                <a:gd name="T57" fmla="*/ 2147483646 h 42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501" h="429">
                  <a:moveTo>
                    <a:pt x="359" y="313"/>
                  </a:moveTo>
                  <a:cubicBezTo>
                    <a:pt x="353" y="305"/>
                    <a:pt x="350" y="300"/>
                    <a:pt x="339" y="287"/>
                  </a:cubicBezTo>
                  <a:cubicBezTo>
                    <a:pt x="336" y="283"/>
                    <a:pt x="335" y="282"/>
                    <a:pt x="331" y="277"/>
                  </a:cubicBezTo>
                  <a:cubicBezTo>
                    <a:pt x="320" y="265"/>
                    <a:pt x="306" y="257"/>
                    <a:pt x="288" y="257"/>
                  </a:cubicBezTo>
                  <a:cubicBezTo>
                    <a:pt x="257" y="257"/>
                    <a:pt x="232" y="282"/>
                    <a:pt x="232" y="313"/>
                  </a:cubicBezTo>
                  <a:cubicBezTo>
                    <a:pt x="232" y="343"/>
                    <a:pt x="257" y="368"/>
                    <a:pt x="288" y="368"/>
                  </a:cubicBezTo>
                  <a:cubicBezTo>
                    <a:pt x="306" y="368"/>
                    <a:pt x="320" y="360"/>
                    <a:pt x="331" y="348"/>
                  </a:cubicBezTo>
                  <a:cubicBezTo>
                    <a:pt x="335" y="343"/>
                    <a:pt x="336" y="342"/>
                    <a:pt x="339" y="338"/>
                  </a:cubicBezTo>
                  <a:cubicBezTo>
                    <a:pt x="350" y="325"/>
                    <a:pt x="353" y="320"/>
                    <a:pt x="359" y="313"/>
                  </a:cubicBezTo>
                  <a:moveTo>
                    <a:pt x="162" y="312"/>
                  </a:moveTo>
                  <a:cubicBezTo>
                    <a:pt x="162" y="243"/>
                    <a:pt x="218" y="188"/>
                    <a:pt x="288" y="188"/>
                  </a:cubicBezTo>
                  <a:cubicBezTo>
                    <a:pt x="322" y="188"/>
                    <a:pt x="357" y="201"/>
                    <a:pt x="384" y="232"/>
                  </a:cubicBezTo>
                  <a:cubicBezTo>
                    <a:pt x="385" y="234"/>
                    <a:pt x="385" y="234"/>
                    <a:pt x="385" y="234"/>
                  </a:cubicBezTo>
                  <a:cubicBezTo>
                    <a:pt x="387" y="233"/>
                    <a:pt x="387" y="233"/>
                    <a:pt x="387" y="233"/>
                  </a:cubicBezTo>
                  <a:cubicBezTo>
                    <a:pt x="250" y="0"/>
                    <a:pt x="250" y="0"/>
                    <a:pt x="250" y="0"/>
                  </a:cubicBezTo>
                  <a:cubicBezTo>
                    <a:pt x="0" y="429"/>
                    <a:pt x="0" y="429"/>
                    <a:pt x="0" y="429"/>
                  </a:cubicBezTo>
                  <a:cubicBezTo>
                    <a:pt x="244" y="429"/>
                    <a:pt x="244" y="429"/>
                    <a:pt x="244" y="429"/>
                  </a:cubicBezTo>
                  <a:cubicBezTo>
                    <a:pt x="245" y="428"/>
                    <a:pt x="245" y="428"/>
                    <a:pt x="245" y="428"/>
                  </a:cubicBezTo>
                  <a:cubicBezTo>
                    <a:pt x="234" y="425"/>
                    <a:pt x="224" y="419"/>
                    <a:pt x="220" y="417"/>
                  </a:cubicBezTo>
                  <a:cubicBezTo>
                    <a:pt x="185" y="395"/>
                    <a:pt x="162" y="357"/>
                    <a:pt x="162" y="312"/>
                  </a:cubicBezTo>
                  <a:moveTo>
                    <a:pt x="496" y="427"/>
                  </a:moveTo>
                  <a:cubicBezTo>
                    <a:pt x="485" y="425"/>
                    <a:pt x="476" y="422"/>
                    <a:pt x="470" y="420"/>
                  </a:cubicBezTo>
                  <a:cubicBezTo>
                    <a:pt x="444" y="409"/>
                    <a:pt x="423" y="389"/>
                    <a:pt x="405" y="367"/>
                  </a:cubicBezTo>
                  <a:cubicBezTo>
                    <a:pt x="405" y="367"/>
                    <a:pt x="392" y="385"/>
                    <a:pt x="380" y="398"/>
                  </a:cubicBezTo>
                  <a:cubicBezTo>
                    <a:pt x="362" y="417"/>
                    <a:pt x="343" y="425"/>
                    <a:pt x="333" y="428"/>
                  </a:cubicBezTo>
                  <a:cubicBezTo>
                    <a:pt x="333" y="429"/>
                    <a:pt x="333" y="429"/>
                    <a:pt x="333" y="429"/>
                  </a:cubicBezTo>
                  <a:cubicBezTo>
                    <a:pt x="501" y="429"/>
                    <a:pt x="501" y="429"/>
                    <a:pt x="501" y="429"/>
                  </a:cubicBezTo>
                  <a:cubicBezTo>
                    <a:pt x="501" y="428"/>
                    <a:pt x="501" y="428"/>
                    <a:pt x="501" y="428"/>
                  </a:cubicBezTo>
                  <a:cubicBezTo>
                    <a:pt x="501" y="428"/>
                    <a:pt x="499" y="427"/>
                    <a:pt x="496" y="427"/>
                  </a:cubicBezTo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1036" name="Freeform 10">
              <a:extLst>
                <a:ext uri="{FF2B5EF4-FFF2-40B4-BE49-F238E27FC236}">
                  <a16:creationId xmlns:a16="http://schemas.microsoft.com/office/drawing/2014/main" id="{BB852431-5053-4CB9-BD3B-B3CFC9A75F48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2540" y="1904"/>
              <a:ext cx="2214" cy="770"/>
            </a:xfrm>
            <a:custGeom>
              <a:avLst/>
              <a:gdLst>
                <a:gd name="T0" fmla="*/ 901767805 w 937"/>
                <a:gd name="T1" fmla="*/ 711138951 h 326"/>
                <a:gd name="T2" fmla="*/ 410687662 w 937"/>
                <a:gd name="T3" fmla="*/ 465599188 h 326"/>
                <a:gd name="T4" fmla="*/ 658110446 w 937"/>
                <a:gd name="T5" fmla="*/ 276863184 h 326"/>
                <a:gd name="T6" fmla="*/ 978929204 w 937"/>
                <a:gd name="T7" fmla="*/ 522757726 h 326"/>
                <a:gd name="T8" fmla="*/ 1334169885 w 937"/>
                <a:gd name="T9" fmla="*/ 522757726 h 326"/>
                <a:gd name="T10" fmla="*/ 673981114 w 937"/>
                <a:gd name="T11" fmla="*/ 0 h 326"/>
                <a:gd name="T12" fmla="*/ 62385095 w 937"/>
                <a:gd name="T13" fmla="*/ 491791576 h 326"/>
                <a:gd name="T14" fmla="*/ 548530255 w 937"/>
                <a:gd name="T15" fmla="*/ 957093254 h 326"/>
                <a:gd name="T16" fmla="*/ 1037599821 w 937"/>
                <a:gd name="T17" fmla="*/ 1225687750 h 326"/>
                <a:gd name="T18" fmla="*/ 715650536 w 937"/>
                <a:gd name="T19" fmla="*/ 1429016220 h 326"/>
                <a:gd name="T20" fmla="*/ 352033256 w 937"/>
                <a:gd name="T21" fmla="*/ 1125932337 h 326"/>
                <a:gd name="T22" fmla="*/ 4728972 w 937"/>
                <a:gd name="T23" fmla="*/ 1125932337 h 326"/>
                <a:gd name="T24" fmla="*/ 707117927 w 937"/>
                <a:gd name="T25" fmla="*/ 1706716319 h 326"/>
                <a:gd name="T26" fmla="*/ 1384902835 w 937"/>
                <a:gd name="T27" fmla="*/ 1183118711 h 326"/>
                <a:gd name="T28" fmla="*/ 901767805 w 937"/>
                <a:gd name="T29" fmla="*/ 711138951 h 326"/>
                <a:gd name="T30" fmla="*/ 2147483646 w 937"/>
                <a:gd name="T31" fmla="*/ 634436110 h 326"/>
                <a:gd name="T32" fmla="*/ 2147483646 w 937"/>
                <a:gd name="T33" fmla="*/ 634436110 h 326"/>
                <a:gd name="T34" fmla="*/ 2147483646 w 937"/>
                <a:gd name="T35" fmla="*/ 454108485 h 326"/>
                <a:gd name="T36" fmla="*/ 1972169981 w 937"/>
                <a:gd name="T37" fmla="*/ 1067889945 h 326"/>
                <a:gd name="T38" fmla="*/ 2147483646 w 937"/>
                <a:gd name="T39" fmla="*/ 1702328018 h 326"/>
                <a:gd name="T40" fmla="*/ 2147483646 w 937"/>
                <a:gd name="T41" fmla="*/ 1518287469 h 326"/>
                <a:gd name="T42" fmla="*/ 2147483646 w 937"/>
                <a:gd name="T43" fmla="*/ 1518287469 h 326"/>
                <a:gd name="T44" fmla="*/ 2147483646 w 937"/>
                <a:gd name="T45" fmla="*/ 1669346971 h 326"/>
                <a:gd name="T46" fmla="*/ 2147483646 w 937"/>
                <a:gd name="T47" fmla="*/ 1669346971 h 326"/>
                <a:gd name="T48" fmla="*/ 2147483646 w 937"/>
                <a:gd name="T49" fmla="*/ 42033339 h 326"/>
                <a:gd name="T50" fmla="*/ 2147483646 w 937"/>
                <a:gd name="T51" fmla="*/ 42033339 h 326"/>
                <a:gd name="T52" fmla="*/ 2147483646 w 937"/>
                <a:gd name="T53" fmla="*/ 634436110 h 326"/>
                <a:gd name="T54" fmla="*/ 2147483646 w 937"/>
                <a:gd name="T55" fmla="*/ 1456419223 h 326"/>
                <a:gd name="T56" fmla="*/ 2147483646 w 937"/>
                <a:gd name="T57" fmla="*/ 1078984554 h 326"/>
                <a:gd name="T58" fmla="*/ 2147483646 w 937"/>
                <a:gd name="T59" fmla="*/ 702723735 h 326"/>
                <a:gd name="T60" fmla="*/ 2147483646 w 937"/>
                <a:gd name="T61" fmla="*/ 1072587526 h 326"/>
                <a:gd name="T62" fmla="*/ 2147483646 w 937"/>
                <a:gd name="T63" fmla="*/ 1456419223 h 326"/>
                <a:gd name="T64" fmla="*/ 2147483646 w 937"/>
                <a:gd name="T65" fmla="*/ 454108485 h 326"/>
                <a:gd name="T66" fmla="*/ 2147483646 w 937"/>
                <a:gd name="T67" fmla="*/ 1078984554 h 326"/>
                <a:gd name="T68" fmla="*/ 2147483646 w 937"/>
                <a:gd name="T69" fmla="*/ 1702328018 h 326"/>
                <a:gd name="T70" fmla="*/ 2147483646 w 937"/>
                <a:gd name="T71" fmla="*/ 1303534835 h 326"/>
                <a:gd name="T72" fmla="*/ 2147483646 w 937"/>
                <a:gd name="T73" fmla="*/ 1303534835 h 326"/>
                <a:gd name="T74" fmla="*/ 2147483646 w 937"/>
                <a:gd name="T75" fmla="*/ 1456419223 h 326"/>
                <a:gd name="T76" fmla="*/ 2147483646 w 937"/>
                <a:gd name="T77" fmla="*/ 1156886564 h 326"/>
                <a:gd name="T78" fmla="*/ 2147483646 w 937"/>
                <a:gd name="T79" fmla="*/ 1156886564 h 326"/>
                <a:gd name="T80" fmla="*/ 2147483646 w 937"/>
                <a:gd name="T81" fmla="*/ 454108485 h 326"/>
                <a:gd name="T82" fmla="*/ 2147483646 w 937"/>
                <a:gd name="T83" fmla="*/ 953533546 h 326"/>
                <a:gd name="T84" fmla="*/ 2147483646 w 937"/>
                <a:gd name="T85" fmla="*/ 702723735 h 326"/>
                <a:gd name="T86" fmla="*/ 2147483646 w 937"/>
                <a:gd name="T87" fmla="*/ 953533546 h 326"/>
                <a:gd name="T88" fmla="*/ 2147483646 w 937"/>
                <a:gd name="T89" fmla="*/ 953533546 h 326"/>
                <a:gd name="T90" fmla="*/ 2147483646 w 937"/>
                <a:gd name="T91" fmla="*/ 1669346971 h 326"/>
                <a:gd name="T92" fmla="*/ 2147483646 w 937"/>
                <a:gd name="T93" fmla="*/ 1669346971 h 326"/>
                <a:gd name="T94" fmla="*/ 2147483646 w 937"/>
                <a:gd name="T95" fmla="*/ 42033339 h 326"/>
                <a:gd name="T96" fmla="*/ 2147483646 w 937"/>
                <a:gd name="T97" fmla="*/ 42033339 h 326"/>
                <a:gd name="T98" fmla="*/ 2147483646 w 937"/>
                <a:gd name="T99" fmla="*/ 1669346971 h 326"/>
                <a:gd name="T100" fmla="*/ 1507507815 w 937"/>
                <a:gd name="T101" fmla="*/ 1669346971 h 326"/>
                <a:gd name="T102" fmla="*/ 1833453356 w 937"/>
                <a:gd name="T103" fmla="*/ 1669346971 h 326"/>
                <a:gd name="T104" fmla="*/ 1833453356 w 937"/>
                <a:gd name="T105" fmla="*/ 487782985 h 326"/>
                <a:gd name="T106" fmla="*/ 1507507815 w 937"/>
                <a:gd name="T107" fmla="*/ 487782985 h 326"/>
                <a:gd name="T108" fmla="*/ 1507507815 w 937"/>
                <a:gd name="T109" fmla="*/ 1669346971 h 326"/>
                <a:gd name="T110" fmla="*/ 1507507815 w 937"/>
                <a:gd name="T111" fmla="*/ 307968761 h 326"/>
                <a:gd name="T112" fmla="*/ 1833453356 w 937"/>
                <a:gd name="T113" fmla="*/ 307968761 h 326"/>
                <a:gd name="T114" fmla="*/ 1833453356 w 937"/>
                <a:gd name="T115" fmla="*/ 42033339 h 326"/>
                <a:gd name="T116" fmla="*/ 1507507815 w 937"/>
                <a:gd name="T117" fmla="*/ 42033339 h 326"/>
                <a:gd name="T118" fmla="*/ 1507507815 w 937"/>
                <a:gd name="T119" fmla="*/ 307968761 h 32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0" t="0" r="r" b="b"/>
              <a:pathLst>
                <a:path w="937" h="326">
                  <a:moveTo>
                    <a:pt x="171" y="136"/>
                  </a:moveTo>
                  <a:cubicBezTo>
                    <a:pt x="93" y="116"/>
                    <a:pt x="78" y="113"/>
                    <a:pt x="78" y="89"/>
                  </a:cubicBezTo>
                  <a:cubicBezTo>
                    <a:pt x="78" y="63"/>
                    <a:pt x="103" y="53"/>
                    <a:pt x="125" y="53"/>
                  </a:cubicBezTo>
                  <a:cubicBezTo>
                    <a:pt x="158" y="53"/>
                    <a:pt x="184" y="63"/>
                    <a:pt x="186" y="100"/>
                  </a:cubicBezTo>
                  <a:cubicBezTo>
                    <a:pt x="253" y="100"/>
                    <a:pt x="253" y="100"/>
                    <a:pt x="253" y="100"/>
                  </a:cubicBezTo>
                  <a:cubicBezTo>
                    <a:pt x="253" y="29"/>
                    <a:pt x="193" y="0"/>
                    <a:pt x="128" y="0"/>
                  </a:cubicBezTo>
                  <a:cubicBezTo>
                    <a:pt x="72" y="0"/>
                    <a:pt x="12" y="31"/>
                    <a:pt x="12" y="94"/>
                  </a:cubicBezTo>
                  <a:cubicBezTo>
                    <a:pt x="12" y="153"/>
                    <a:pt x="58" y="171"/>
                    <a:pt x="104" y="183"/>
                  </a:cubicBezTo>
                  <a:cubicBezTo>
                    <a:pt x="150" y="195"/>
                    <a:pt x="197" y="201"/>
                    <a:pt x="197" y="234"/>
                  </a:cubicBezTo>
                  <a:cubicBezTo>
                    <a:pt x="197" y="266"/>
                    <a:pt x="160" y="273"/>
                    <a:pt x="136" y="273"/>
                  </a:cubicBezTo>
                  <a:cubicBezTo>
                    <a:pt x="100" y="273"/>
                    <a:pt x="67" y="257"/>
                    <a:pt x="67" y="215"/>
                  </a:cubicBezTo>
                  <a:cubicBezTo>
                    <a:pt x="1" y="215"/>
                    <a:pt x="1" y="215"/>
                    <a:pt x="1" y="215"/>
                  </a:cubicBezTo>
                  <a:cubicBezTo>
                    <a:pt x="0" y="292"/>
                    <a:pt x="65" y="326"/>
                    <a:pt x="134" y="326"/>
                  </a:cubicBezTo>
                  <a:cubicBezTo>
                    <a:pt x="218" y="326"/>
                    <a:pt x="263" y="283"/>
                    <a:pt x="263" y="226"/>
                  </a:cubicBezTo>
                  <a:cubicBezTo>
                    <a:pt x="263" y="156"/>
                    <a:pt x="193" y="141"/>
                    <a:pt x="171" y="136"/>
                  </a:cubicBezTo>
                  <a:moveTo>
                    <a:pt x="541" y="121"/>
                  </a:moveTo>
                  <a:cubicBezTo>
                    <a:pt x="541" y="121"/>
                    <a:pt x="541" y="121"/>
                    <a:pt x="541" y="121"/>
                  </a:cubicBezTo>
                  <a:cubicBezTo>
                    <a:pt x="526" y="99"/>
                    <a:pt x="500" y="87"/>
                    <a:pt x="473" y="87"/>
                  </a:cubicBezTo>
                  <a:cubicBezTo>
                    <a:pt x="407" y="87"/>
                    <a:pt x="374" y="144"/>
                    <a:pt x="374" y="204"/>
                  </a:cubicBezTo>
                  <a:cubicBezTo>
                    <a:pt x="374" y="266"/>
                    <a:pt x="407" y="325"/>
                    <a:pt x="475" y="325"/>
                  </a:cubicBezTo>
                  <a:cubicBezTo>
                    <a:pt x="504" y="325"/>
                    <a:pt x="529" y="314"/>
                    <a:pt x="543" y="290"/>
                  </a:cubicBezTo>
                  <a:cubicBezTo>
                    <a:pt x="544" y="290"/>
                    <a:pt x="544" y="290"/>
                    <a:pt x="544" y="290"/>
                  </a:cubicBezTo>
                  <a:cubicBezTo>
                    <a:pt x="544" y="319"/>
                    <a:pt x="544" y="319"/>
                    <a:pt x="544" y="319"/>
                  </a:cubicBezTo>
                  <a:cubicBezTo>
                    <a:pt x="603" y="319"/>
                    <a:pt x="603" y="319"/>
                    <a:pt x="603" y="319"/>
                  </a:cubicBezTo>
                  <a:cubicBezTo>
                    <a:pt x="603" y="8"/>
                    <a:pt x="603" y="8"/>
                    <a:pt x="603" y="8"/>
                  </a:cubicBezTo>
                  <a:cubicBezTo>
                    <a:pt x="541" y="8"/>
                    <a:pt x="541" y="8"/>
                    <a:pt x="541" y="8"/>
                  </a:cubicBezTo>
                  <a:lnTo>
                    <a:pt x="541" y="121"/>
                  </a:lnTo>
                  <a:close/>
                  <a:moveTo>
                    <a:pt x="490" y="278"/>
                  </a:moveTo>
                  <a:cubicBezTo>
                    <a:pt x="452" y="278"/>
                    <a:pt x="436" y="241"/>
                    <a:pt x="436" y="206"/>
                  </a:cubicBezTo>
                  <a:cubicBezTo>
                    <a:pt x="436" y="169"/>
                    <a:pt x="449" y="134"/>
                    <a:pt x="490" y="134"/>
                  </a:cubicBezTo>
                  <a:cubicBezTo>
                    <a:pt x="530" y="134"/>
                    <a:pt x="543" y="169"/>
                    <a:pt x="543" y="205"/>
                  </a:cubicBezTo>
                  <a:cubicBezTo>
                    <a:pt x="543" y="242"/>
                    <a:pt x="531" y="278"/>
                    <a:pt x="490" y="278"/>
                  </a:cubicBezTo>
                  <a:moveTo>
                    <a:pt x="741" y="87"/>
                  </a:moveTo>
                  <a:cubicBezTo>
                    <a:pt x="672" y="87"/>
                    <a:pt x="626" y="139"/>
                    <a:pt x="626" y="206"/>
                  </a:cubicBezTo>
                  <a:cubicBezTo>
                    <a:pt x="626" y="276"/>
                    <a:pt x="670" y="325"/>
                    <a:pt x="741" y="325"/>
                  </a:cubicBezTo>
                  <a:cubicBezTo>
                    <a:pt x="792" y="325"/>
                    <a:pt x="829" y="302"/>
                    <a:pt x="846" y="249"/>
                  </a:cubicBezTo>
                  <a:cubicBezTo>
                    <a:pt x="792" y="249"/>
                    <a:pt x="792" y="249"/>
                    <a:pt x="792" y="249"/>
                  </a:cubicBezTo>
                  <a:cubicBezTo>
                    <a:pt x="788" y="263"/>
                    <a:pt x="768" y="278"/>
                    <a:pt x="743" y="278"/>
                  </a:cubicBezTo>
                  <a:cubicBezTo>
                    <a:pt x="708" y="278"/>
                    <a:pt x="689" y="260"/>
                    <a:pt x="687" y="221"/>
                  </a:cubicBezTo>
                  <a:cubicBezTo>
                    <a:pt x="850" y="221"/>
                    <a:pt x="850" y="221"/>
                    <a:pt x="850" y="221"/>
                  </a:cubicBezTo>
                  <a:cubicBezTo>
                    <a:pt x="854" y="152"/>
                    <a:pt x="817" y="87"/>
                    <a:pt x="741" y="87"/>
                  </a:cubicBezTo>
                  <a:moveTo>
                    <a:pt x="687" y="182"/>
                  </a:moveTo>
                  <a:cubicBezTo>
                    <a:pt x="688" y="164"/>
                    <a:pt x="700" y="134"/>
                    <a:pt x="739" y="134"/>
                  </a:cubicBezTo>
                  <a:cubicBezTo>
                    <a:pt x="769" y="134"/>
                    <a:pt x="782" y="151"/>
                    <a:pt x="788" y="182"/>
                  </a:cubicBezTo>
                  <a:lnTo>
                    <a:pt x="687" y="182"/>
                  </a:lnTo>
                  <a:close/>
                  <a:moveTo>
                    <a:pt x="875" y="319"/>
                  </a:moveTo>
                  <a:cubicBezTo>
                    <a:pt x="937" y="319"/>
                    <a:pt x="937" y="319"/>
                    <a:pt x="937" y="319"/>
                  </a:cubicBezTo>
                  <a:cubicBezTo>
                    <a:pt x="937" y="8"/>
                    <a:pt x="937" y="8"/>
                    <a:pt x="937" y="8"/>
                  </a:cubicBezTo>
                  <a:cubicBezTo>
                    <a:pt x="875" y="8"/>
                    <a:pt x="875" y="8"/>
                    <a:pt x="875" y="8"/>
                  </a:cubicBezTo>
                  <a:lnTo>
                    <a:pt x="875" y="319"/>
                  </a:lnTo>
                  <a:close/>
                  <a:moveTo>
                    <a:pt x="286" y="319"/>
                  </a:moveTo>
                  <a:cubicBezTo>
                    <a:pt x="348" y="319"/>
                    <a:pt x="348" y="319"/>
                    <a:pt x="348" y="319"/>
                  </a:cubicBezTo>
                  <a:cubicBezTo>
                    <a:pt x="348" y="93"/>
                    <a:pt x="348" y="93"/>
                    <a:pt x="348" y="93"/>
                  </a:cubicBezTo>
                  <a:cubicBezTo>
                    <a:pt x="286" y="93"/>
                    <a:pt x="286" y="93"/>
                    <a:pt x="286" y="93"/>
                  </a:cubicBezTo>
                  <a:lnTo>
                    <a:pt x="286" y="319"/>
                  </a:lnTo>
                  <a:close/>
                  <a:moveTo>
                    <a:pt x="286" y="59"/>
                  </a:moveTo>
                  <a:cubicBezTo>
                    <a:pt x="348" y="59"/>
                    <a:pt x="348" y="59"/>
                    <a:pt x="348" y="59"/>
                  </a:cubicBezTo>
                  <a:cubicBezTo>
                    <a:pt x="348" y="8"/>
                    <a:pt x="348" y="8"/>
                    <a:pt x="348" y="8"/>
                  </a:cubicBezTo>
                  <a:cubicBezTo>
                    <a:pt x="286" y="8"/>
                    <a:pt x="286" y="8"/>
                    <a:pt x="286" y="8"/>
                  </a:cubicBezTo>
                  <a:lnTo>
                    <a:pt x="286" y="59"/>
                  </a:lnTo>
                  <a:close/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r-FR"/>
            </a:p>
          </p:txBody>
        </p:sp>
      </p:grpSp>
      <p:cxnSp>
        <p:nvCxnSpPr>
          <p:cNvPr id="49" name="Straight Connector 48">
            <a:extLst>
              <a:ext uri="{FF2B5EF4-FFF2-40B4-BE49-F238E27FC236}">
                <a16:creationId xmlns:a16="http://schemas.microsoft.com/office/drawing/2014/main" id="{96D2574F-E91E-46FE-B42D-B5DDB55C877C}"/>
              </a:ext>
            </a:extLst>
          </p:cNvPr>
          <p:cNvCxnSpPr/>
          <p:nvPr/>
        </p:nvCxnSpPr>
        <p:spPr>
          <a:xfrm>
            <a:off x="647700" y="6381750"/>
            <a:ext cx="7993063" cy="0"/>
          </a:xfrm>
          <a:prstGeom prst="line">
            <a:avLst/>
          </a:prstGeom>
          <a:ln w="317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MSIPCMContentMarking" descr="{&quot;HashCode&quot;:238713050,&quot;Placement&quot;:&quot;Footer&quot;,&quot;Top&quot;:521.6203,&quot;Left&quot;:333.911743,&quot;SlideWidth&quot;:720,&quot;SlideHeight&quot;:540}">
            <a:extLst>
              <a:ext uri="{FF2B5EF4-FFF2-40B4-BE49-F238E27FC236}">
                <a16:creationId xmlns:a16="http://schemas.microsoft.com/office/drawing/2014/main" id="{E75EFCC3-3A40-4159-8123-C21E171D07E3}"/>
              </a:ext>
            </a:extLst>
          </p:cNvPr>
          <p:cNvSpPr txBox="1"/>
          <p:nvPr userDrawn="1"/>
        </p:nvSpPr>
        <p:spPr>
          <a:xfrm>
            <a:off x="4240679" y="6624578"/>
            <a:ext cx="662642" cy="23342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1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fr-FR" sz="900">
                <a:solidFill>
                  <a:srgbClr val="7F7F7F"/>
                </a:solidFill>
                <a:latin typeface="Arial" panose="020B0604020202020204" pitchFamily="34" charset="0"/>
              </a:rPr>
              <a:t>General</a:t>
            </a:r>
            <a:endParaRPr lang="fr-FR" sz="900" dirty="0" err="1">
              <a:solidFill>
                <a:srgbClr val="7F7F7F"/>
              </a:solidFill>
              <a:latin typeface="Arial" panose="020B0604020202020204" pitchFamily="34" charset="0"/>
            </a:endParaRPr>
          </a:p>
        </p:txBody>
      </p:sp>
    </p:spTree>
    <p:custDataLst>
      <p:tags r:id="rId5"/>
    </p:custDataLst>
    <p:extLst>
      <p:ext uri="{BB962C8B-B14F-4D97-AF65-F5344CB8AC3E}">
        <p14:creationId xmlns:p14="http://schemas.microsoft.com/office/powerpoint/2010/main" val="396373949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9" r:id="rId1"/>
    <p:sldLayoutId id="2147483680" r:id="rId2"/>
  </p:sldLayoutIdLst>
  <p:hf sldNum="0"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000" b="1" kern="1200">
          <a:solidFill>
            <a:srgbClr val="E64B00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9pPr>
    </p:titleStyle>
    <p:bodyStyle>
      <a:lvl1pPr algn="l" rtl="0" eaLnBrk="0" fontAlgn="base" hangingPunct="0">
        <a:spcBef>
          <a:spcPts val="400"/>
        </a:spcBef>
        <a:spcAft>
          <a:spcPct val="0"/>
        </a:spcAft>
        <a:buClr>
          <a:srgbClr val="E64B00"/>
        </a:buClr>
        <a:buFont typeface="Wingdings" panose="05000000000000000000" pitchFamily="2" charset="2"/>
        <a:defRPr kern="1200">
          <a:solidFill>
            <a:schemeClr val="tx1"/>
          </a:solidFill>
          <a:latin typeface="+mn-lt"/>
          <a:ea typeface="+mn-ea"/>
          <a:cs typeface="+mn-cs"/>
        </a:defRPr>
      </a:lvl1pPr>
      <a:lvl2pPr marL="177800" indent="-177800" algn="l" rtl="0" eaLnBrk="0" fontAlgn="base" hangingPunct="0">
        <a:spcBef>
          <a:spcPts val="400"/>
        </a:spcBef>
        <a:spcAft>
          <a:spcPct val="0"/>
        </a:spcAft>
        <a:buClr>
          <a:srgbClr val="E64B00"/>
        </a:buClr>
        <a:buFont typeface="Wingdings" panose="05000000000000000000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357188" indent="-179388" algn="l" rtl="0" eaLnBrk="0" fontAlgn="base" hangingPunct="0">
        <a:spcBef>
          <a:spcPts val="400"/>
        </a:spcBef>
        <a:spcAft>
          <a:spcPct val="0"/>
        </a:spcAft>
        <a:buClr>
          <a:srgbClr val="E64B00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34988" indent="-177800" algn="l" rtl="0" eaLnBrk="0" fontAlgn="base" hangingPunct="0">
        <a:spcBef>
          <a:spcPts val="400"/>
        </a:spcBef>
        <a:spcAft>
          <a:spcPct val="0"/>
        </a:spcAft>
        <a:buClr>
          <a:srgbClr val="E64B00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14375" indent="-179388" algn="l" rtl="0" eaLnBrk="0" fontAlgn="base" hangingPunct="0">
        <a:spcBef>
          <a:spcPts val="400"/>
        </a:spcBef>
        <a:spcAft>
          <a:spcPct val="0"/>
        </a:spcAft>
        <a:buClr>
          <a:srgbClr val="E64B00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7" Type="http://schemas.openxmlformats.org/officeDocument/2006/relationships/image" Target="../media/image4.png"/><Relationship Id="rId2" Type="http://schemas.openxmlformats.org/officeDocument/2006/relationships/tags" Target="../tags/tag6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3.png"/><Relationship Id="rId5" Type="http://schemas.openxmlformats.org/officeDocument/2006/relationships/image" Target="../media/image2.emf"/><Relationship Id="rId4" Type="http://schemas.openxmlformats.org/officeDocument/2006/relationships/oleObject" Target="../embeddings/oleObject3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hteck 3"/>
          <p:cNvSpPr/>
          <p:nvPr/>
        </p:nvSpPr>
        <p:spPr bwMode="auto">
          <a:xfrm>
            <a:off x="649288" y="1770107"/>
            <a:ext cx="3889375" cy="376238"/>
          </a:xfrm>
          <a:prstGeom prst="rect">
            <a:avLst/>
          </a:prstGeom>
          <a:solidFill>
            <a:schemeClr val="accent4"/>
          </a:solidFill>
          <a:ln w="127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8000" tIns="72000" rIns="108000" bIns="7200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FF6600"/>
              </a:buClr>
              <a:buSzTx/>
              <a:buFontTx/>
              <a:buNone/>
              <a:tabLst/>
              <a:defRPr/>
            </a:pPr>
            <a:r>
              <a:rPr kumimoji="0" lang="zh-CN" altLang="fr-FR" sz="1400" b="1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FZZhunYuan-M02S" pitchFamily="34" charset="-128"/>
                <a:cs typeface="+mn-cs"/>
              </a:rPr>
              <a:t>价值和益处</a:t>
            </a:r>
          </a:p>
        </p:txBody>
      </p:sp>
      <p:sp>
        <p:nvSpPr>
          <p:cNvPr id="22" name="Rechteck 4"/>
          <p:cNvSpPr>
            <a:spLocks/>
          </p:cNvSpPr>
          <p:nvPr/>
        </p:nvSpPr>
        <p:spPr bwMode="auto">
          <a:xfrm>
            <a:off x="649288" y="2146344"/>
            <a:ext cx="3889375" cy="3665537"/>
          </a:xfrm>
          <a:prstGeom prst="rect">
            <a:avLst/>
          </a:prstGeom>
          <a:solidFill>
            <a:schemeClr val="bg1"/>
          </a:solidFill>
          <a:ln w="127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8000" tIns="72000" rIns="108000" bIns="72000"/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E64B00"/>
              </a:buClr>
              <a:buSzTx/>
              <a:buFont typeface="Wingdings" charset="2"/>
              <a:buChar char="§"/>
              <a:tabLst/>
              <a:defRPr/>
            </a:pPr>
            <a:endParaRPr kumimoji="0" lang="en-US" altLang="fr-FR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FZZhunYuan-M02S"/>
              <a:cs typeface="+mn-cs"/>
            </a:endParaRPr>
          </a:p>
        </p:txBody>
      </p:sp>
      <p:sp>
        <p:nvSpPr>
          <p:cNvPr id="23" name="Rechteck 11"/>
          <p:cNvSpPr/>
          <p:nvPr/>
        </p:nvSpPr>
        <p:spPr bwMode="auto">
          <a:xfrm>
            <a:off x="4751388" y="1770106"/>
            <a:ext cx="3889375" cy="388939"/>
          </a:xfrm>
          <a:prstGeom prst="rect">
            <a:avLst/>
          </a:prstGeom>
          <a:solidFill>
            <a:schemeClr val="accent4"/>
          </a:solidFill>
          <a:ln w="127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8000" tIns="72000" rIns="108000" bIns="72000" anchor="ctr"/>
          <a:lstStyle/>
          <a:p>
            <a:pPr marL="190500" marR="0" lvl="0" indent="-190500" algn="l" defTabSz="914400" rtl="0" eaLnBrk="1" fontAlgn="base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E64B00"/>
              </a:buClr>
              <a:buSzTx/>
              <a:buFontTx/>
              <a:buNone/>
              <a:tabLst/>
              <a:defRPr/>
            </a:pPr>
            <a:r>
              <a:rPr kumimoji="0" lang="zh-CN" altLang="fr-FR" sz="1400" b="1" i="0" u="none" strike="noStrike" kern="1200" cap="none" spc="0" normalizeH="0" baseline="0" noProof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FZZhunYuan-M02S"/>
                <a:cs typeface="Arial" charset="0"/>
              </a:rPr>
              <a:t>描述</a:t>
            </a:r>
          </a:p>
        </p:txBody>
      </p:sp>
      <p:sp>
        <p:nvSpPr>
          <p:cNvPr id="24" name="Rechteck 12"/>
          <p:cNvSpPr>
            <a:spLocks/>
          </p:cNvSpPr>
          <p:nvPr/>
        </p:nvSpPr>
        <p:spPr bwMode="auto">
          <a:xfrm>
            <a:off x="4751388" y="2146343"/>
            <a:ext cx="3889375" cy="3652836"/>
          </a:xfrm>
          <a:prstGeom prst="rect">
            <a:avLst/>
          </a:prstGeom>
          <a:solidFill>
            <a:schemeClr val="bg1"/>
          </a:solidFill>
          <a:ln w="127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8000" tIns="72000" rIns="108000" bIns="72000"/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E64B00"/>
              </a:buClr>
              <a:buSzTx/>
              <a:buFont typeface="Wingdings" charset="2"/>
              <a:buChar char="§"/>
              <a:tabLst/>
              <a:defRPr/>
            </a:pPr>
            <a:endParaRPr kumimoji="0" lang="en-US" altLang="zh-CN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宋体" charset="-122"/>
              <a:cs typeface="+mn-cs"/>
            </a:endParaRPr>
          </a:p>
        </p:txBody>
      </p:sp>
      <p:graphicFrame>
        <p:nvGraphicFramePr>
          <p:cNvPr id="19458" name="Objekt 5" hidden="1"/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44" name="think-cell Folie" r:id="rId4" imgW="360" imgH="360" progId="TCLayout.ActiveDocument.1">
                  <p:embed/>
                </p:oleObj>
              </mc:Choice>
              <mc:Fallback>
                <p:oleObj name="think-cell Folie" r:id="rId4" imgW="360" imgH="360" progId="TCLayout.ActiveDocument.1">
                  <p:embed/>
                  <p:pic>
                    <p:nvPicPr>
                      <p:cNvPr id="19458" name="Objekt 5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476" name="Title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zh-CN"/>
              <a:t>预计出现备件短缺</a:t>
            </a:r>
          </a:p>
        </p:txBody>
      </p:sp>
      <p:sp>
        <p:nvSpPr>
          <p:cNvPr id="19477" name="Text Placeholder 2"/>
          <p:cNvSpPr>
            <a:spLocks noGrp="1"/>
          </p:cNvSpPr>
          <p:nvPr>
            <p:ph type="body" sz="quarter" idx="4294967295"/>
          </p:nvPr>
        </p:nvSpPr>
        <p:spPr>
          <a:xfrm>
            <a:off x="647700" y="1462130"/>
            <a:ext cx="7997825" cy="307975"/>
          </a:xfrm>
        </p:spPr>
        <p:txBody>
          <a:bodyPr/>
          <a:lstStyle/>
          <a:p>
            <a:r>
              <a:rPr lang="zh-CN" altLang="fr-FR" dirty="0"/>
              <a:t>新型变频器</a:t>
            </a:r>
            <a:endParaRPr lang="zh-CN" dirty="0"/>
          </a:p>
        </p:txBody>
      </p:sp>
      <p:sp>
        <p:nvSpPr>
          <p:cNvPr id="19478" name="Text Placeholder 2"/>
          <p:cNvSpPr txBox="1">
            <a:spLocks/>
          </p:cNvSpPr>
          <p:nvPr/>
        </p:nvSpPr>
        <p:spPr bwMode="auto">
          <a:xfrm>
            <a:off x="668447" y="5901302"/>
            <a:ext cx="7978775" cy="4185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spcBef>
                <a:spcPct val="20000"/>
              </a:spcBef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82563" indent="-182563">
              <a:spcBef>
                <a:spcPts val="1200"/>
              </a:spcBef>
              <a:buClr>
                <a:srgbClr val="E64B00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357188" indent="-174625">
              <a:buClr>
                <a:srgbClr val="E64B00"/>
              </a:buClr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539750" indent="-182563"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714375" indent="-174625"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11715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16287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20859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25431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0">
              <a:defRPr/>
            </a:pPr>
            <a:r>
              <a:rPr kumimoji="0" lang="zh-CN" altLang="fr-FR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+mn-cs"/>
              </a:rPr>
              <a:t>价值：</a:t>
            </a:r>
            <a:r>
              <a:rPr lang="en-US" sz="800" dirty="0">
                <a:solidFill>
                  <a:srgbClr val="000000"/>
                </a:solidFill>
                <a:latin typeface="方正准圆简体"/>
                <a:cs typeface="方正准圆简体"/>
              </a:rPr>
              <a:t> </a:t>
            </a:r>
            <a:r>
              <a:rPr lang="en-US" sz="800" dirty="0" err="1">
                <a:solidFill>
                  <a:srgbClr val="000000"/>
                </a:solidFill>
                <a:latin typeface="方正准圆简体"/>
                <a:cs typeface="方正准圆简体"/>
              </a:rPr>
              <a:t>增强维护，优化成本，提高效率</a:t>
            </a:r>
            <a:endParaRPr lang="en-US" sz="800" dirty="0">
              <a:solidFill>
                <a:srgbClr val="000000"/>
              </a:solidFill>
              <a:latin typeface="方正准圆简体"/>
              <a:cs typeface="方正准圆简体"/>
            </a:endParaRPr>
          </a:p>
          <a:p>
            <a:pPr lvl="0">
              <a:defRPr/>
            </a:pPr>
            <a:r>
              <a:rPr kumimoji="0" lang="zh-CN" altLang="fr-FR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+mn-cs"/>
              </a:rPr>
              <a:t>设备：</a:t>
            </a:r>
            <a:r>
              <a:rPr lang="en-GB" altLang="fr-FR" sz="800" dirty="0">
                <a:solidFill>
                  <a:srgbClr val="000000"/>
                </a:solidFill>
              </a:rPr>
              <a:t> Packing machines and historical pelletizers</a:t>
            </a:r>
            <a:endParaRPr kumimoji="0" lang="fr-FR" altLang="zh-CN" sz="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FZZhunYuan-M02S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fr-FR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+mn-cs"/>
              </a:rPr>
              <a:t>产品目录代码：</a:t>
            </a:r>
            <a:r>
              <a:rPr kumimoji="0" lang="fr-FR" altLang="zh-CN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FZZhunYuan-M02S"/>
                <a:cs typeface="+mn-cs"/>
              </a:rPr>
              <a:t>CLC-017</a:t>
            </a:r>
          </a:p>
        </p:txBody>
      </p:sp>
      <p:sp>
        <p:nvSpPr>
          <p:cNvPr id="19479" name="BainBulletsConfiguration" hidden="1"/>
          <p:cNvSpPr txBox="1">
            <a:spLocks noChangeArrowheads="1"/>
          </p:cNvSpPr>
          <p:nvPr/>
        </p:nvSpPr>
        <p:spPr bwMode="auto">
          <a:xfrm>
            <a:off x="12700" y="12700"/>
            <a:ext cx="0" cy="15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E64B00"/>
              </a:buClr>
              <a:buSzTx/>
              <a:buFontTx/>
              <a:buNone/>
              <a:tabLst/>
              <a:defRPr/>
            </a:pPr>
            <a:endParaRPr kumimoji="0" lang="en-US" altLang="fr-FR" sz="1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FZZhunYuan-M02S"/>
              <a:cs typeface="+mn-cs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68447" y="2146343"/>
            <a:ext cx="3866263" cy="22421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82563" lvl="0" indent="-182563" eaLnBrk="0" hangingPunct="0">
              <a:spcBef>
                <a:spcPct val="450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r>
              <a:rPr lang="en-GB" sz="1100" dirty="0">
                <a:solidFill>
                  <a:srgbClr val="000000"/>
                </a:solidFill>
              </a:rPr>
              <a:t>Latest generation material and available spare parts</a:t>
            </a:r>
          </a:p>
          <a:p>
            <a:pPr marL="182563" lvl="0" indent="-182563" eaLnBrk="0" hangingPunct="0">
              <a:spcBef>
                <a:spcPct val="450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r>
              <a:rPr lang="en-GB" sz="1100" dirty="0">
                <a:solidFill>
                  <a:srgbClr val="000000"/>
                </a:solidFill>
              </a:rPr>
              <a:t>Performance optimization</a:t>
            </a:r>
          </a:p>
          <a:p>
            <a:pPr marL="182563" lvl="0" indent="-182563" eaLnBrk="0" hangingPunct="0">
              <a:spcBef>
                <a:spcPct val="450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r>
              <a:rPr lang="en-GB" sz="1100" dirty="0">
                <a:solidFill>
                  <a:srgbClr val="000000"/>
                </a:solidFill>
              </a:rPr>
              <a:t>Increase in viability and productivity, avoids long downtime in case of breakage</a:t>
            </a:r>
          </a:p>
          <a:p>
            <a:pPr marL="182563" lvl="0" indent="-182563" eaLnBrk="0" hangingPunct="0">
              <a:spcBef>
                <a:spcPct val="450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r>
              <a:rPr lang="en-GB" sz="1100" dirty="0">
                <a:solidFill>
                  <a:srgbClr val="000000"/>
                </a:solidFill>
              </a:rPr>
              <a:t>Autonomy of maintenance staff</a:t>
            </a:r>
          </a:p>
          <a:p>
            <a:pPr marL="182563" lvl="0" indent="-182563" eaLnBrk="0" hangingPunct="0">
              <a:spcBef>
                <a:spcPct val="450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r>
              <a:rPr lang="en-GB" sz="1100" dirty="0">
                <a:solidFill>
                  <a:srgbClr val="000000"/>
                </a:solidFill>
              </a:rPr>
              <a:t>Increased memory capacity, enabling to handle extra sizes</a:t>
            </a:r>
          </a:p>
          <a:p>
            <a:pPr marL="182563" lvl="0" indent="-182563" eaLnBrk="0" hangingPunct="0">
              <a:spcBef>
                <a:spcPct val="450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r>
              <a:rPr lang="en-GB" sz="1100" dirty="0">
                <a:solidFill>
                  <a:srgbClr val="000000"/>
                </a:solidFill>
              </a:rPr>
              <a:t>Additional new functions available as an option (fine tuning)</a:t>
            </a:r>
          </a:p>
          <a:p>
            <a:pPr marL="182563" lvl="0" indent="-182563" eaLnBrk="0" hangingPunct="0">
              <a:spcBef>
                <a:spcPct val="450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r>
              <a:rPr lang="en-GB" sz="1100" dirty="0">
                <a:solidFill>
                  <a:srgbClr val="000000"/>
                </a:solidFill>
              </a:rPr>
              <a:t>Easier diagnosis for maintenance.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CF44C1F8-6FC3-4515-B08E-1A90733BAFE7}"/>
              </a:ext>
            </a:extLst>
          </p:cNvPr>
          <p:cNvSpPr/>
          <p:nvPr/>
        </p:nvSpPr>
        <p:spPr>
          <a:xfrm>
            <a:off x="4751388" y="2199168"/>
            <a:ext cx="3910143" cy="6565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82563" lvl="0" indent="-182563" eaLnBrk="0" hangingPunct="0">
              <a:spcBef>
                <a:spcPct val="450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r>
              <a:rPr lang="en-GB" sz="1200" dirty="0">
                <a:solidFill>
                  <a:srgbClr val="000000"/>
                </a:solidFill>
              </a:rPr>
              <a:t>Supply of new generation of frequency inverters with Sew </a:t>
            </a:r>
            <a:r>
              <a:rPr lang="en-GB" sz="1200" dirty="0" err="1">
                <a:solidFill>
                  <a:srgbClr val="000000"/>
                </a:solidFill>
              </a:rPr>
              <a:t>Movitrac</a:t>
            </a:r>
            <a:r>
              <a:rPr lang="en-GB" sz="1200" dirty="0">
                <a:solidFill>
                  <a:srgbClr val="000000"/>
                </a:solidFill>
              </a:rPr>
              <a:t> inverters, as per our standard</a:t>
            </a:r>
            <a:endParaRPr lang="en-US" sz="1200" dirty="0">
              <a:solidFill>
                <a:srgbClr val="000000"/>
              </a:solidFill>
            </a:endParaRPr>
          </a:p>
          <a:p>
            <a:pPr marL="479810" lvl="2" indent="-136919">
              <a:spcBef>
                <a:spcPts val="225"/>
              </a:spcBef>
              <a:buClr>
                <a:srgbClr val="E64B00"/>
              </a:buClr>
              <a:buSzPct val="100000"/>
              <a:buFont typeface="Wingdings" charset="2"/>
              <a:buChar char="§"/>
              <a:tabLst>
                <a:tab pos="2231175" algn="l"/>
                <a:tab pos="2363332" algn="l"/>
              </a:tabLst>
              <a:defRPr/>
            </a:pPr>
            <a:endParaRPr lang="en-US" altLang="x-none" sz="1100" dirty="0">
              <a:solidFill>
                <a:srgbClr val="000000"/>
              </a:solidFill>
            </a:endParaRPr>
          </a:p>
        </p:txBody>
      </p:sp>
      <p:pic>
        <p:nvPicPr>
          <p:cNvPr id="28" name="Image 5">
            <a:extLst>
              <a:ext uri="{FF2B5EF4-FFF2-40B4-BE49-F238E27FC236}">
                <a16:creationId xmlns:a16="http://schemas.microsoft.com/office/drawing/2014/main" id="{04A8E37D-49D7-4E02-A3C5-9A2CB510151C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479159" y="2819821"/>
            <a:ext cx="1015553" cy="2493747"/>
          </a:xfrm>
          <a:prstGeom prst="rect">
            <a:avLst/>
          </a:prstGeom>
        </p:spPr>
      </p:pic>
      <p:sp>
        <p:nvSpPr>
          <p:cNvPr id="29" name="Flèche droite 2">
            <a:extLst>
              <a:ext uri="{FF2B5EF4-FFF2-40B4-BE49-F238E27FC236}">
                <a16:creationId xmlns:a16="http://schemas.microsoft.com/office/drawing/2014/main" id="{54ACF9FF-1220-4A2C-BEBC-485D33048107}"/>
              </a:ext>
            </a:extLst>
          </p:cNvPr>
          <p:cNvSpPr>
            <a:spLocks/>
          </p:cNvSpPr>
          <p:nvPr/>
        </p:nvSpPr>
        <p:spPr>
          <a:xfrm>
            <a:off x="6725452" y="3753498"/>
            <a:ext cx="619053" cy="766910"/>
          </a:xfrm>
          <a:prstGeom prst="rightArrow">
            <a:avLst/>
          </a:prstGeom>
          <a:solidFill>
            <a:srgbClr val="E64B00"/>
          </a:solidFill>
          <a:ln>
            <a:noFill/>
          </a:ln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p:spPr>
        <p:txBody>
          <a:bodyPr anchor="ctr"/>
          <a:lstStyle/>
          <a:p>
            <a:endParaRPr lang="fr-FR" dirty="0"/>
          </a:p>
        </p:txBody>
      </p:sp>
      <p:pic>
        <p:nvPicPr>
          <p:cNvPr id="30" name="Image 9">
            <a:extLst>
              <a:ext uri="{FF2B5EF4-FFF2-40B4-BE49-F238E27FC236}">
                <a16:creationId xmlns:a16="http://schemas.microsoft.com/office/drawing/2014/main" id="{893E5F58-8B32-4D8E-85D0-0A53A9328FEC}"/>
              </a:ext>
            </a:extLst>
          </p:cNvPr>
          <p:cNvPicPr>
            <a:picLocks noChangeAspect="1"/>
          </p:cNvPicPr>
          <p:nvPr/>
        </p:nvPicPr>
        <p:blipFill rotWithShape="1">
          <a:blip r:embed="rId7"/>
          <a:srcRect l="5961"/>
          <a:stretch/>
        </p:blipFill>
        <p:spPr>
          <a:xfrm>
            <a:off x="4817276" y="2835868"/>
            <a:ext cx="1911998" cy="2477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9487437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COUNT" val="13"/>
  <p:tag name="ARTICULATE_PROJECT_OPEN" val="0"/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1_NewSidel_Template_4x3_with add layouts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2"/>
        </a:solidFill>
        <a:ln>
          <a:noFill/>
        </a:ln>
      </a:spPr>
      <a:bodyPr rot="0" spcFirstLastPara="0" vertOverflow="overflow" horzOverflow="overflow" vert="horz" wrap="square" lIns="108000" tIns="72000" rIns="108000" bIns="72000" numCol="1" spcCol="0" rtlCol="0" fromWordArt="0" anchor="ctr" anchorCtr="0" forceAA="0" compatLnSpc="1">
        <a:prstTxWarp prst="textNoShape">
          <a:avLst/>
        </a:prstTxWarp>
        <a:noAutofit/>
      </a:bodyPr>
      <a:lstStyle>
        <a:defPPr>
          <a:defRPr sz="2000" dirty="0" err="1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bg2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>
          <a:defRPr sz="2000"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NewSidel_Template_4x3_v10_FINAL.potx" id="{6B388DF2-1B4D-4AB9-B9B5-FAFCF51DED0E}" vid="{83DBA8D9-CEC6-4E0F-89EE-7CD510D47F2C}"/>
    </a:ext>
  </a:extLst>
</a:theme>
</file>

<file path=ppt/theme/theme2.xml><?xml version="1.0" encoding="utf-8"?>
<a:theme xmlns:a="http://schemas.openxmlformats.org/drawingml/2006/main" name="Larissa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Sidel_Template_16x9_SHORT_2019</Template>
  <TotalTime>2793</TotalTime>
  <Words>111</Words>
  <Application>Microsoft Office PowerPoint</Application>
  <PresentationFormat>On-screen Show (4:3)</PresentationFormat>
  <Paragraphs>15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宋体</vt:lpstr>
      <vt:lpstr>Arial</vt:lpstr>
      <vt:lpstr>FZZhunYuan-M02S</vt:lpstr>
      <vt:lpstr>Wingdings</vt:lpstr>
      <vt:lpstr>方正准圆简体</vt:lpstr>
      <vt:lpstr>1_NewSidel_Template_4x3_with add layouts</vt:lpstr>
      <vt:lpstr>think-cell Folie</vt:lpstr>
      <vt:lpstr>预计出现备件短缺</vt:lpstr>
    </vt:vector>
  </TitlesOfParts>
  <Company>Sidel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I&amp;C Commercial Price</dc:title>
  <dc:creator>Luca.Moschini@sidel.com</dc:creator>
  <cp:lastModifiedBy>Sorega, Dan</cp:lastModifiedBy>
  <cp:revision>288</cp:revision>
  <dcterms:created xsi:type="dcterms:W3CDTF">2019-02-20T10:39:16Z</dcterms:created>
  <dcterms:modified xsi:type="dcterms:W3CDTF">2021-03-26T13:19:33Z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1F47552F-2D7C-4099-8EF3-419AFDBA81FA</vt:lpwstr>
  </property>
  <property fmtid="{D5CDD505-2E9C-101B-9397-08002B2CF9AE}" pid="3" name="ArticulatePath">
    <vt:lpwstr>Sidel_Template_4x3_opt</vt:lpwstr>
  </property>
  <property fmtid="{D5CDD505-2E9C-101B-9397-08002B2CF9AE}" pid="4" name="MSIP_Label_94480757-a570-4f64-84e7-c5b3ffe9d573_Enabled">
    <vt:lpwstr>true</vt:lpwstr>
  </property>
  <property fmtid="{D5CDD505-2E9C-101B-9397-08002B2CF9AE}" pid="5" name="MSIP_Label_94480757-a570-4f64-84e7-c5b3ffe9d573_SetDate">
    <vt:lpwstr>2021-03-26T13:19:33Z</vt:lpwstr>
  </property>
  <property fmtid="{D5CDD505-2E9C-101B-9397-08002B2CF9AE}" pid="6" name="MSIP_Label_94480757-a570-4f64-84e7-c5b3ffe9d573_Method">
    <vt:lpwstr>Standard</vt:lpwstr>
  </property>
  <property fmtid="{D5CDD505-2E9C-101B-9397-08002B2CF9AE}" pid="7" name="MSIP_Label_94480757-a570-4f64-84e7-c5b3ffe9d573_Name">
    <vt:lpwstr>General</vt:lpwstr>
  </property>
  <property fmtid="{D5CDD505-2E9C-101B-9397-08002B2CF9AE}" pid="8" name="MSIP_Label_94480757-a570-4f64-84e7-c5b3ffe9d573_SiteId">
    <vt:lpwstr>2390cbd1-e663-4321-bc93-ba298637ce52</vt:lpwstr>
  </property>
  <property fmtid="{D5CDD505-2E9C-101B-9397-08002B2CF9AE}" pid="9" name="MSIP_Label_94480757-a570-4f64-84e7-c5b3ffe9d573_ActionId">
    <vt:lpwstr/>
  </property>
  <property fmtid="{D5CDD505-2E9C-101B-9397-08002B2CF9AE}" pid="10" name="MSIP_Label_94480757-a570-4f64-84e7-c5b3ffe9d573_ContentBits">
    <vt:lpwstr>2</vt:lpwstr>
  </property>
</Properties>
</file>