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7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2C3BEF5-9E63-4097-B997-2AD677F9666F}"/>
              </a:ext>
            </a:extLst>
          </p:cNvPr>
          <p:cNvSpPr/>
          <p:nvPr/>
        </p:nvSpPr>
        <p:spPr>
          <a:xfrm>
            <a:off x="933061" y="4419355"/>
            <a:ext cx="3032808" cy="8184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538465-0799-4D12-AE6F-A518788560A7}"/>
              </a:ext>
            </a:extLst>
          </p:cNvPr>
          <p:cNvSpPr/>
          <p:nvPr/>
        </p:nvSpPr>
        <p:spPr>
          <a:xfrm>
            <a:off x="933061" y="4419355"/>
            <a:ext cx="3032808" cy="805788"/>
          </a:xfrm>
          <a:prstGeom prst="rect">
            <a:avLst/>
          </a:prstGeom>
          <a:solidFill>
            <a:schemeClr val="bg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461665"/>
          </a:xfrm>
        </p:spPr>
        <p:txBody>
          <a:bodyPr/>
          <a:lstStyle/>
          <a:p>
            <a:r>
              <a:rPr lang="en-US" altLang="en-US" dirty="0"/>
              <a:t>Anticipate spare parts shortage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2462" y="1455781"/>
            <a:ext cx="7997825" cy="307975"/>
          </a:xfrm>
        </p:spPr>
        <p:txBody>
          <a:bodyPr/>
          <a:lstStyle/>
          <a:p>
            <a:r>
              <a:rPr lang="fr-FR" altLang="fr-FR" dirty="0"/>
              <a:t>New </a:t>
            </a:r>
            <a:r>
              <a:rPr lang="fr-FR" altLang="fr-FR" dirty="0" err="1"/>
              <a:t>frequency</a:t>
            </a:r>
            <a:r>
              <a:rPr lang="fr-FR" altLang="fr-FR" dirty="0"/>
              <a:t> </a:t>
            </a:r>
            <a:r>
              <a:rPr lang="fr-FR" altLang="fr-FR" dirty="0" err="1"/>
              <a:t>inverter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82370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</a:t>
            </a:r>
            <a:r>
              <a:rPr lang="en-GB" altLang="fr-FR" sz="800" dirty="0">
                <a:solidFill>
                  <a:srgbClr val="000000"/>
                </a:solidFill>
              </a:rPr>
              <a:t>Obsolescence, Cost optimization, Maintenance  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en-GB" altLang="fr-FR" sz="800" dirty="0">
                <a:solidFill>
                  <a:srgbClr val="000000"/>
                </a:solidFill>
              </a:rPr>
              <a:t>Packing machines and historical pelletizers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CLC-017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2705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Latest generation material and available spare parts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Performance optimization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Increase in viability and productivity, avoids long downtime in case of breakage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Autonomy of maintenance staff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Increased memory capacity, enabling to handle extra sizes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Additional new functions available as an option (fine tuning)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Easier diagnosis for maintenance.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Supply of new generation of frequency inverters with Sew </a:t>
            </a:r>
            <a:r>
              <a:rPr lang="en-GB" sz="1200" dirty="0" err="1">
                <a:solidFill>
                  <a:srgbClr val="000000"/>
                </a:solidFill>
              </a:rPr>
              <a:t>Movitrac</a:t>
            </a:r>
            <a:r>
              <a:rPr lang="en-GB" sz="1200" dirty="0">
                <a:solidFill>
                  <a:srgbClr val="000000"/>
                </a:solidFill>
              </a:rPr>
              <a:t> inverters, as per our standard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BA2ECA3-3BCF-4C6D-9915-2192C36D7E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79159" y="2819821"/>
            <a:ext cx="1015553" cy="2493747"/>
          </a:xfrm>
          <a:prstGeom prst="rect">
            <a:avLst/>
          </a:prstGeom>
        </p:spPr>
      </p:pic>
      <p:sp>
        <p:nvSpPr>
          <p:cNvPr id="25" name="Flèche droite 2">
            <a:extLst>
              <a:ext uri="{FF2B5EF4-FFF2-40B4-BE49-F238E27FC236}">
                <a16:creationId xmlns:a16="http://schemas.microsoft.com/office/drawing/2014/main" id="{09E2076E-6973-4419-8A7D-0E4B3F140360}"/>
              </a:ext>
            </a:extLst>
          </p:cNvPr>
          <p:cNvSpPr>
            <a:spLocks/>
          </p:cNvSpPr>
          <p:nvPr/>
        </p:nvSpPr>
        <p:spPr>
          <a:xfrm>
            <a:off x="6725452" y="3753498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58F4887-1F30-4901-974B-CFE6BB7DCEE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5961"/>
          <a:stretch/>
        </p:blipFill>
        <p:spPr>
          <a:xfrm>
            <a:off x="4817276" y="2835868"/>
            <a:ext cx="1911998" cy="247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2792</TotalTime>
  <Words>97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Anticipate spare parts shortage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283</cp:revision>
  <dcterms:created xsi:type="dcterms:W3CDTF">2019-02-20T10:39:16Z</dcterms:created>
  <dcterms:modified xsi:type="dcterms:W3CDTF">2021-03-26T13:21:03Z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2021-03-26T13:21:03Z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