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">
            <a:extLst>
              <a:ext uri="{FF2B5EF4-FFF2-40B4-BE49-F238E27FC236}">
                <a16:creationId xmlns:a16="http://schemas.microsoft.com/office/drawing/2014/main" id="{108398AB-264B-4F00-A765-25298D7F5BCB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C2E49416-2DE8-4D1B-AE0B-397E831D1426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EF5FA875-E6A5-46BA-BA64-FAF6CF5BFFD8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5EE8EE76-8218-4370-82A9-B049E9890DF1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EE359A63-2C51-4631-950C-1748AC6C9D3F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7993063" cy="461665"/>
          </a:xfrm>
        </p:spPr>
        <p:txBody>
          <a:bodyPr/>
          <a:lstStyle/>
          <a:p>
            <a:r>
              <a:rPr lang="fr-FR" dirty="0"/>
              <a:t>Anticiper la pénurie des pièces de rechange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8447" y="1445710"/>
            <a:ext cx="7997825" cy="307975"/>
          </a:xfrm>
        </p:spPr>
        <p:txBody>
          <a:bodyPr/>
          <a:lstStyle/>
          <a:p>
            <a:r>
              <a:rPr lang="fr-FR" dirty="0"/>
              <a:t>Nouveau convertisseur de fréquence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4937" y="2188209"/>
            <a:ext cx="3866263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Matériel de dernière génération et pièces de rechange disponibles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Optimisation des performances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Augmentation de la viabilité et de la productivité, évite de longs temps d'arrêt en cas de casse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Autonomie du personnel de maintenance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Augmentation de la capacité de mémoire, permettant de gérer des tailles supplémentaires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Nouvelles fonctions supplémentaires disponibles en option (réglage fin)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Diagnostic plus facile pour la maintenance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26269" y="2176463"/>
            <a:ext cx="39101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Fourniture de nouvelle génération de variateurs de fréquence avec onduleurs </a:t>
            </a:r>
            <a:r>
              <a:rPr lang="fr-FR" sz="1100" dirty="0" err="1">
                <a:solidFill>
                  <a:srgbClr val="000000"/>
                </a:solidFill>
              </a:rPr>
              <a:t>Sew</a:t>
            </a:r>
            <a:r>
              <a:rPr lang="fr-FR" sz="1100" dirty="0">
                <a:solidFill>
                  <a:srgbClr val="000000"/>
                </a:solidFill>
              </a:rPr>
              <a:t> </a:t>
            </a:r>
            <a:r>
              <a:rPr lang="fr-FR" sz="1100" dirty="0" err="1">
                <a:solidFill>
                  <a:srgbClr val="000000"/>
                </a:solidFill>
              </a:rPr>
              <a:t>Movitrac</a:t>
            </a:r>
            <a:r>
              <a:rPr lang="fr-FR" sz="1100" dirty="0">
                <a:solidFill>
                  <a:srgbClr val="000000"/>
                </a:solidFill>
              </a:rPr>
              <a:t>, selon notre norme</a:t>
            </a:r>
          </a:p>
        </p:txBody>
      </p:sp>
      <p:pic>
        <p:nvPicPr>
          <p:cNvPr id="30" name="Image 5">
            <a:extLst>
              <a:ext uri="{FF2B5EF4-FFF2-40B4-BE49-F238E27FC236}">
                <a16:creationId xmlns:a16="http://schemas.microsoft.com/office/drawing/2014/main" id="{4EB33A89-40D0-4E7D-9095-9EFBC063DD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9159" y="2819821"/>
            <a:ext cx="1015553" cy="2493747"/>
          </a:xfrm>
          <a:prstGeom prst="rect">
            <a:avLst/>
          </a:prstGeom>
        </p:spPr>
      </p:pic>
      <p:sp>
        <p:nvSpPr>
          <p:cNvPr id="31" name="Flèche droite 2">
            <a:extLst>
              <a:ext uri="{FF2B5EF4-FFF2-40B4-BE49-F238E27FC236}">
                <a16:creationId xmlns:a16="http://schemas.microsoft.com/office/drawing/2014/main" id="{D39C15B1-775D-4B0E-9362-7EEC5253898A}"/>
              </a:ext>
            </a:extLst>
          </p:cNvPr>
          <p:cNvSpPr>
            <a:spLocks/>
          </p:cNvSpPr>
          <p:nvPr/>
        </p:nvSpPr>
        <p:spPr>
          <a:xfrm>
            <a:off x="6725452" y="3753498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32" name="Image 9">
            <a:extLst>
              <a:ext uri="{FF2B5EF4-FFF2-40B4-BE49-F238E27FC236}">
                <a16:creationId xmlns:a16="http://schemas.microsoft.com/office/drawing/2014/main" id="{21F1E8FE-E384-462A-8205-EADEB67FA95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961"/>
          <a:stretch/>
        </p:blipFill>
        <p:spPr>
          <a:xfrm>
            <a:off x="4817276" y="2835868"/>
            <a:ext cx="1911998" cy="2477700"/>
          </a:xfrm>
          <a:prstGeom prst="rect">
            <a:avLst/>
          </a:prstGeom>
        </p:spPr>
      </p:pic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83AC377-0188-413C-936E-E74C8CBE01B5}"/>
              </a:ext>
            </a:extLst>
          </p:cNvPr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</a:t>
            </a:r>
            <a:r>
              <a:rPr lang="fr-FR" sz="800" dirty="0">
                <a:solidFill>
                  <a:srgbClr val="000000"/>
                </a:solidFill>
              </a:rPr>
              <a:t>Obsolescence, Maintenance, O</a:t>
            </a:r>
            <a:r>
              <a:rPr lang="en-US" sz="800" dirty="0" err="1">
                <a:solidFill>
                  <a:srgbClr val="000000"/>
                </a:solidFill>
              </a:rPr>
              <a:t>ptimisation</a:t>
            </a:r>
            <a:r>
              <a:rPr lang="en-US" sz="800" dirty="0">
                <a:solidFill>
                  <a:srgbClr val="000000"/>
                </a:solidFill>
              </a:rPr>
              <a:t> des </a:t>
            </a:r>
            <a:r>
              <a:rPr lang="en-US" sz="800" dirty="0" err="1">
                <a:solidFill>
                  <a:srgbClr val="000000"/>
                </a:solidFill>
              </a:rPr>
              <a:t>coûts</a:t>
            </a:r>
            <a:r>
              <a:rPr lang="fr-FR" sz="800" dirty="0">
                <a:solidFill>
                  <a:srgbClr val="000000"/>
                </a:solidFill>
              </a:rPr>
              <a:t>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</a:t>
            </a:r>
            <a:r>
              <a:rPr lang="en-US" sz="800" kern="0" dirty="0"/>
              <a:t>Packing </a:t>
            </a:r>
            <a:r>
              <a:rPr lang="en-US" sz="800" kern="0" dirty="0" err="1"/>
              <a:t>Corcelles</a:t>
            </a:r>
            <a:r>
              <a:rPr lang="en-US" sz="800" kern="0" dirty="0"/>
              <a:t>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CLC-017</a:t>
            </a:r>
          </a:p>
        </p:txBody>
      </p:sp>
    </p:spTree>
    <p:extLst>
      <p:ext uri="{BB962C8B-B14F-4D97-AF65-F5344CB8AC3E}">
        <p14:creationId xmlns:p14="http://schemas.microsoft.com/office/powerpoint/2010/main" val="8250884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2791</TotalTime>
  <Words>96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Anticiper la pénurie des pièces de rechange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284</cp:revision>
  <dcterms:created xsi:type="dcterms:W3CDTF">2019-02-20T10:39:16Z</dcterms:created>
  <dcterms:modified xsi:type="dcterms:W3CDTF">2021-03-26T13:20:32Z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2021-03-26T13:20:32Z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