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2276A5AF-C747-4EC3-B364-999FA2E91008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EE63E47C-A43B-46E1-B2FA-C794E77D3811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E7FDF70D-BF3E-4978-BC3C-012188DDB340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D09741C4-BAD7-43A5-821C-E0662ECD5612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3F432223-CD75-4CE3-9E88-C5973A30107A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 dirty="0"/>
              <a:t>Previna paradas por falta de peças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pt-BR" dirty="0"/>
              <a:t>Novo inversor de frequência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Obsolescência, </a:t>
            </a:r>
            <a:r>
              <a:rPr lang="pt-BR" sz="800" dirty="0">
                <a:solidFill>
                  <a:srgbClr val="000000"/>
                </a:solidFill>
              </a:rPr>
              <a:t>Manutenção, O</a:t>
            </a:r>
            <a:r>
              <a:rPr lang="en-US" sz="800" dirty="0" err="1">
                <a:solidFill>
                  <a:srgbClr val="000000"/>
                </a:solidFill>
              </a:rPr>
              <a:t>timização</a:t>
            </a:r>
            <a:r>
              <a:rPr lang="en-US" sz="800" dirty="0">
                <a:solidFill>
                  <a:srgbClr val="000000"/>
                </a:solidFill>
              </a:rPr>
              <a:t> de custos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pt-BR" sz="800" kern="0" dirty="0">
                <a:solidFill>
                  <a:srgbClr val="000000"/>
                </a:solidFill>
              </a:rPr>
              <a:t>Máquinas empacotadoras e peletizadoras históricas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lang="en-US" sz="800" kern="0" noProof="1">
                <a:solidFill>
                  <a:srgbClr val="000000"/>
                </a:solidFill>
                <a:latin typeface="Arial"/>
              </a:rPr>
              <a:t>Catálogo código </a:t>
            </a: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CLC-017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81995"/>
            <a:ext cx="3920515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Material de última geração e peças sobressalentes disponíveis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Otimização de performance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Aumento da viabilidade e produtividade, evita longos tempos de parada em caso de quebra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Autonomia da equipe de manutenção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Maior capacidade de memória, permitindo lidar com tamanhos extras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Novas funções adicionais disponíveis como opção (ajuste fino)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Diagnóstico mais fácil para manutenção</a:t>
            </a:r>
            <a:endParaRPr lang="pt-BR" sz="1100" spc="-4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Fornecimento de inversores de frequência de nova geração com inversores Sew Movitrac, conforme nosso padrão</a:t>
            </a:r>
          </a:p>
        </p:txBody>
      </p:sp>
      <p:pic>
        <p:nvPicPr>
          <p:cNvPr id="29" name="Image 5">
            <a:extLst>
              <a:ext uri="{FF2B5EF4-FFF2-40B4-BE49-F238E27FC236}">
                <a16:creationId xmlns:a16="http://schemas.microsoft.com/office/drawing/2014/main" id="{BCADC038-AF2F-47F7-BEB6-5665CB3ED8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79159" y="2819821"/>
            <a:ext cx="1015553" cy="2493747"/>
          </a:xfrm>
          <a:prstGeom prst="rect">
            <a:avLst/>
          </a:prstGeom>
        </p:spPr>
      </p:pic>
      <p:sp>
        <p:nvSpPr>
          <p:cNvPr id="30" name="Flèche droite 2">
            <a:extLst>
              <a:ext uri="{FF2B5EF4-FFF2-40B4-BE49-F238E27FC236}">
                <a16:creationId xmlns:a16="http://schemas.microsoft.com/office/drawing/2014/main" id="{D2B65B61-4A8A-46E1-8981-FE774A08E158}"/>
              </a:ext>
            </a:extLst>
          </p:cNvPr>
          <p:cNvSpPr>
            <a:spLocks/>
          </p:cNvSpPr>
          <p:nvPr/>
        </p:nvSpPr>
        <p:spPr>
          <a:xfrm>
            <a:off x="6725452" y="3753498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31" name="Image 9">
            <a:extLst>
              <a:ext uri="{FF2B5EF4-FFF2-40B4-BE49-F238E27FC236}">
                <a16:creationId xmlns:a16="http://schemas.microsoft.com/office/drawing/2014/main" id="{943926F4-1C47-4977-A58C-749E0FF9366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5961"/>
          <a:stretch/>
        </p:blipFill>
        <p:spPr>
          <a:xfrm>
            <a:off x="4817276" y="2835868"/>
            <a:ext cx="1911998" cy="247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411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2793</TotalTime>
  <Words>107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Previna paradas por falta de peças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287</cp:revision>
  <dcterms:created xsi:type="dcterms:W3CDTF">2019-02-20T10:39:16Z</dcterms:created>
  <dcterms:modified xsi:type="dcterms:W3CDTF">2021-03-26T13:21:33Z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2021-03-26T13:21:33Z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