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10/06/2021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10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E539F46-06DC-4D91-B717-7AC99E9B84FB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10" Type="http://schemas.openxmlformats.org/officeDocument/2006/relationships/image" Target="../media/image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C3BEF5-9E63-4097-B997-2AD677F9666F}"/>
              </a:ext>
            </a:extLst>
          </p:cNvPr>
          <p:cNvSpPr/>
          <p:nvPr/>
        </p:nvSpPr>
        <p:spPr>
          <a:xfrm>
            <a:off x="933061" y="4419355"/>
            <a:ext cx="3032808" cy="8184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B538465-0799-4D12-AE6F-A518788560A7}"/>
              </a:ext>
            </a:extLst>
          </p:cNvPr>
          <p:cNvSpPr/>
          <p:nvPr/>
        </p:nvSpPr>
        <p:spPr>
          <a:xfrm>
            <a:off x="933061" y="4419355"/>
            <a:ext cx="3032808" cy="805788"/>
          </a:xfrm>
          <a:prstGeom prst="rect">
            <a:avLst/>
          </a:prstGeom>
          <a:solidFill>
            <a:schemeClr val="bg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619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fr-FR" altLang="fr-FR" dirty="0"/>
              <a:t>Secure </a:t>
            </a:r>
            <a:r>
              <a:rPr lang="fr-FR" altLang="fr-FR" dirty="0" err="1"/>
              <a:t>your</a:t>
            </a:r>
            <a:r>
              <a:rPr lang="fr-FR" altLang="fr-FR" dirty="0"/>
              <a:t> </a:t>
            </a:r>
            <a:r>
              <a:rPr lang="fr-FR" altLang="fr-FR" dirty="0" err="1"/>
              <a:t>product</a:t>
            </a:r>
            <a:r>
              <a:rPr lang="fr-FR" altLang="fr-FR" dirty="0"/>
              <a:t> </a:t>
            </a:r>
            <a:r>
              <a:rPr lang="fr-FR" altLang="fr-FR" dirty="0" err="1"/>
              <a:t>quality</a:t>
            </a:r>
            <a:r>
              <a:rPr lang="fr-FR" altLang="fr-FR" dirty="0"/>
              <a:t> and </a:t>
            </a:r>
            <a:r>
              <a:rPr lang="fr-FR" altLang="fr-FR" dirty="0" err="1"/>
              <a:t>reduce</a:t>
            </a:r>
            <a:r>
              <a:rPr lang="fr-FR" altLang="fr-FR" dirty="0"/>
              <a:t> TCO</a:t>
            </a:r>
            <a:endParaRPr 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61988" y="1395455"/>
            <a:ext cx="7997825" cy="307975"/>
          </a:xfrm>
        </p:spPr>
        <p:txBody>
          <a:bodyPr/>
          <a:lstStyle/>
          <a:p>
            <a:r>
              <a:rPr lang="fr-FR" altLang="fr-FR" dirty="0"/>
              <a:t>Mini-Blue</a:t>
            </a:r>
            <a:r>
              <a:rPr lang="fr-FR" altLang="fr-FR" baseline="30000" dirty="0"/>
              <a:t>®</a:t>
            </a:r>
            <a:r>
              <a:rPr lang="fr-FR" altLang="fr-FR" dirty="0"/>
              <a:t> Pack </a:t>
            </a:r>
            <a:r>
              <a:rPr lang="en-GB" dirty="0"/>
              <a:t>glue gun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7542" y="588028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Sustainability</a:t>
            </a:r>
            <a:r>
              <a:rPr lang="en-GB" altLang="fr-FR" sz="800" dirty="0">
                <a:solidFill>
                  <a:srgbClr val="000000"/>
                </a:solidFill>
              </a:rPr>
              <a:t>, Cost optimization, Safety &amp; </a:t>
            </a:r>
            <a:r>
              <a:rPr lang="en-GB" altLang="fr-FR" sz="800" dirty="0" err="1">
                <a:solidFill>
                  <a:srgbClr val="000000"/>
                </a:solidFill>
              </a:rPr>
              <a:t>Ergonomy</a:t>
            </a:r>
            <a:r>
              <a:rPr lang="en-GB" altLang="fr-FR" sz="800" dirty="0">
                <a:solidFill>
                  <a:srgbClr val="000000"/>
                </a:solidFill>
              </a:rPr>
              <a:t>, Product quality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All Packing machines equipped with Classic™ and Solid-Blue® glue guns.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CLC-023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7542" y="2131120"/>
            <a:ext cx="3890963" cy="2788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Longer durability (2 or 3 times higher than the other pneumatic models).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more precise than the classical guns, which means a reduction of 40% in glue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of 16% in the power consumption.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Reduced adhesive stringing.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Gun equipped with an insulating shell.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Reduction in burning risks (80° </a:t>
            </a:r>
            <a:r>
              <a:rPr lang="en-GB" sz="1200">
                <a:solidFill>
                  <a:srgbClr val="000000"/>
                </a:solidFill>
              </a:rPr>
              <a:t>maxi)</a:t>
            </a:r>
            <a:endParaRPr lang="en-GB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Useable with all hot-melt glue types.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Connection on the current pipe.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64088" y="2108290"/>
            <a:ext cx="3889375" cy="99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Compact hot melt dispensing gun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>
                <a:solidFill>
                  <a:srgbClr val="000000"/>
                </a:solidFill>
              </a:rPr>
              <a:t>The Mini-blue® guns uses the latest pneumatic technologies applied to glue guns.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46102" name="Picture 22" descr="https://azcscxpprodcdn.azureedge.net/-/media/Images/Nordson/adhesive-dispensing-systems/Products/Applicators-Guns/MiniBlueII.jpg?h=200&amp;w=250&amp;la=fr-FR&amp;hash=CB6AA947B7444A47C8D18B783104C5A1">
            <a:extLst>
              <a:ext uri="{FF2B5EF4-FFF2-40B4-BE49-F238E27FC236}">
                <a16:creationId xmlns:a16="http://schemas.microsoft.com/office/drawing/2014/main" id="{64311A46-552E-48EC-96CF-510C354A3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8" t="8415" r="27423" b="9953"/>
          <a:stretch/>
        </p:blipFill>
        <p:spPr bwMode="auto">
          <a:xfrm>
            <a:off x="7223443" y="3584543"/>
            <a:ext cx="1417320" cy="208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6">
            <a:extLst>
              <a:ext uri="{FF2B5EF4-FFF2-40B4-BE49-F238E27FC236}">
                <a16:creationId xmlns:a16="http://schemas.microsoft.com/office/drawing/2014/main" id="{B8BDEE0D-124C-440C-BCAF-B1A14F1F849F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453" y="3962311"/>
            <a:ext cx="1769427" cy="15667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2A892FFF-A3D9-4621-B92B-8A18456943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5254" y="3273745"/>
            <a:ext cx="891617" cy="358171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05BBBB6-4BB5-464E-AD90-E52C6B1A39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12567" y="3250855"/>
            <a:ext cx="823031" cy="34293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4C4AFF6E-49E3-497D-B24D-65CA12786FF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769" y="761046"/>
            <a:ext cx="927062" cy="9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142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Secure your product quality and reduce TCO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31</cp:revision>
  <dcterms:created xsi:type="dcterms:W3CDTF">2018-02-10T17:04:39Z</dcterms:created>
  <dcterms:modified xsi:type="dcterms:W3CDTF">2021-06-10T08:28:08Z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2021-06-10T08:28:07Z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ActionId">
    <vt:lpwstr/>
  </property>
  <property fmtid="{D5CDD505-2E9C-101B-9397-08002B2CF9AE}" pid="17" name="MSIP_Label_94480757-a570-4f64-84e7-c5b3ffe9d573_ContentBits">
    <vt:lpwstr>2</vt:lpwstr>
  </property>
</Properties>
</file>