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3"/>
  </p:notesMasterIdLst>
  <p:handoutMasterIdLst>
    <p:handoutMasterId r:id="rId4"/>
  </p:handoutMasterIdLst>
  <p:sldIdLst>
    <p:sldId id="513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3784" userDrawn="1">
          <p15:clr>
            <a:srgbClr val="A4A3A4"/>
          </p15:clr>
        </p15:guide>
        <p15:guide id="4" orient="horz" pos="944" userDrawn="1">
          <p15:clr>
            <a:srgbClr val="A4A3A4"/>
          </p15:clr>
        </p15:guide>
        <p15:guide id="5" pos="414" userDrawn="1">
          <p15:clr>
            <a:srgbClr val="A4A3A4"/>
          </p15:clr>
        </p15:guide>
        <p15:guide id="6" pos="5459" userDrawn="1">
          <p15:clr>
            <a:srgbClr val="A4A3A4"/>
          </p15:clr>
        </p15:guide>
        <p15:guide id="7" pos="2963" userDrawn="1">
          <p15:clr>
            <a:srgbClr val="A4A3A4"/>
          </p15:clr>
        </p15:guide>
        <p15:guide id="8" orient="horz" pos="3264" userDrawn="1">
          <p15:clr>
            <a:srgbClr val="A4A3A4"/>
          </p15:clr>
        </p15:guide>
        <p15:guide id="9" orient="horz" pos="1253" userDrawn="1">
          <p15:clr>
            <a:srgbClr val="A4A3A4"/>
          </p15:clr>
        </p15:guide>
        <p15:guide id="10" pos="4464" userDrawn="1">
          <p15:clr>
            <a:srgbClr val="A4A3A4"/>
          </p15:clr>
        </p15:guide>
        <p15:guide id="11" pos="3401" userDrawn="1">
          <p15:clr>
            <a:srgbClr val="A4A3A4"/>
          </p15:clr>
        </p15:guide>
        <p15:guide id="12" pos="417" userDrawn="1">
          <p15:clr>
            <a:srgbClr val="A4A3A4"/>
          </p15:clr>
        </p15:guide>
        <p15:guide id="13" pos="591" userDrawn="1">
          <p15:clr>
            <a:srgbClr val="A4A3A4"/>
          </p15:clr>
        </p15:guide>
        <p15:guide id="14" pos="544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E64B00"/>
    <a:srgbClr val="FFDF7F"/>
    <a:srgbClr val="FFFFFF"/>
    <a:srgbClr val="FF9900"/>
    <a:srgbClr val="E7FF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7292A2E-F333-43FB-9621-5CBBE7FDCDCB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Helle Formatvorlage 2 - Akz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74" autoAdjust="0"/>
    <p:restoredTop sz="95280" autoAdjust="0"/>
  </p:normalViewPr>
  <p:slideViewPr>
    <p:cSldViewPr snapToGrid="0" showGuides="1">
      <p:cViewPr varScale="1">
        <p:scale>
          <a:sx n="110" d="100"/>
          <a:sy n="110" d="100"/>
        </p:scale>
        <p:origin x="1830" y="114"/>
      </p:cViewPr>
      <p:guideLst>
        <p:guide orient="horz" pos="2160"/>
        <p:guide pos="2880"/>
        <p:guide orient="horz" pos="3784"/>
        <p:guide orient="horz" pos="944"/>
        <p:guide pos="414"/>
        <p:guide pos="5459"/>
        <p:guide pos="2963"/>
        <p:guide orient="horz" pos="3264"/>
        <p:guide orient="horz" pos="1253"/>
        <p:guide pos="4464"/>
        <p:guide pos="3401"/>
        <p:guide pos="417"/>
        <p:guide pos="591"/>
        <p:guide pos="5442"/>
      </p:guideLst>
    </p:cSldViewPr>
  </p:slideViewPr>
  <p:outlineViewPr>
    <p:cViewPr>
      <p:scale>
        <a:sx n="33" d="100"/>
        <a:sy n="33" d="100"/>
      </p:scale>
      <p:origin x="0" y="-25277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10/06/2021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10/06/2021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550" y="842963"/>
            <a:ext cx="4152900" cy="3114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1"/>
          </p:nvPr>
        </p:nvSpPr>
        <p:spPr>
          <a:xfrm>
            <a:off x="647700" y="1485901"/>
            <a:ext cx="7993063" cy="4498974"/>
          </a:xfrm>
        </p:spPr>
        <p:txBody>
          <a:bodyPr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027316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4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4231033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heme" Target="../theme/theme1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3.xml"/><Relationship Id="rId5" Type="http://schemas.openxmlformats.org/officeDocument/2006/relationships/tags" Target="../tags/tag2.xml"/><Relationship Id="rId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kt 84" hidden="1">
            <a:extLst>
              <a:ext uri="{FF2B5EF4-FFF2-40B4-BE49-F238E27FC236}">
                <a16:creationId xmlns:a16="http://schemas.microsoft.com/office/drawing/2014/main" id="{53237C02-D8E7-4C9D-A9AB-C935D3E694FD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7" name="think-cell Folie" r:id="rId7" imgW="360" imgH="360" progId="TCLayout.ActiveDocument.1">
                  <p:embed/>
                </p:oleObj>
              </mc:Choice>
              <mc:Fallback>
                <p:oleObj name="think-cell Folie" r:id="rId7" imgW="360" imgH="360" progId="TCLayout.ActiveDocument.1">
                  <p:embed/>
                  <p:pic>
                    <p:nvPicPr>
                      <p:cNvPr id="1026" name="Objekt 84" hidden="1">
                        <a:extLst>
                          <a:ext uri="{FF2B5EF4-FFF2-40B4-BE49-F238E27FC236}">
                            <a16:creationId xmlns:a16="http://schemas.microsoft.com/office/drawing/2014/main" id="{53237C02-D8E7-4C9D-A9AB-C935D3E694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7" name="Titelplatzhalter 1">
            <a:extLst>
              <a:ext uri="{FF2B5EF4-FFF2-40B4-BE49-F238E27FC236}">
                <a16:creationId xmlns:a16="http://schemas.microsoft.com/office/drawing/2014/main" id="{A2235726-AE76-45F4-BE46-9738A32743C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47700" y="334963"/>
            <a:ext cx="79946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fr-FR" altLang="fr-FR" noProof="1"/>
              <a:t>Titelmasterformat durch Klicken bearbeiten</a:t>
            </a:r>
            <a:endParaRPr lang="en-GB" altLang="fr-FR"/>
          </a:p>
        </p:txBody>
      </p:sp>
      <p:sp>
        <p:nvSpPr>
          <p:cNvPr id="1028" name="Textplatzhalter 2">
            <a:extLst>
              <a:ext uri="{FF2B5EF4-FFF2-40B4-BE49-F238E27FC236}">
                <a16:creationId xmlns:a16="http://schemas.microsoft.com/office/drawing/2014/main" id="{6FE2309C-8D81-43C3-A085-42A0B3AF7D0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85900"/>
            <a:ext cx="7993063" cy="449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1"/>
              <a:t>Click to edit text style</a:t>
            </a:r>
          </a:p>
          <a:p>
            <a:pPr lvl="1"/>
            <a:r>
              <a:rPr lang="en-GB" altLang="fr-FR"/>
              <a:t>Second level</a:t>
            </a:r>
          </a:p>
          <a:p>
            <a:pPr lvl="2"/>
            <a:r>
              <a:rPr lang="en-GB" altLang="fr-FR"/>
              <a:t>Third level</a:t>
            </a:r>
          </a:p>
          <a:p>
            <a:pPr lvl="3"/>
            <a:r>
              <a:rPr lang="en-GB" altLang="fr-FR"/>
              <a:t>Forth level</a:t>
            </a:r>
          </a:p>
          <a:p>
            <a:pPr lvl="4"/>
            <a:r>
              <a:rPr lang="en-GB" altLang="fr-FR"/>
              <a:t>Fifth level</a:t>
            </a:r>
          </a:p>
        </p:txBody>
      </p:sp>
      <p:sp>
        <p:nvSpPr>
          <p:cNvPr id="86" name="Footer Placeholder 3">
            <a:extLst>
              <a:ext uri="{FF2B5EF4-FFF2-40B4-BE49-F238E27FC236}">
                <a16:creationId xmlns:a16="http://schemas.microsoft.com/office/drawing/2014/main" id="{B63174A3-CFC9-46EE-9395-3D308967C173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11414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10 June 2021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>
            <a:extLst>
              <a:ext uri="{FF2B5EF4-FFF2-40B4-BE49-F238E27FC236}">
                <a16:creationId xmlns:a16="http://schemas.microsoft.com/office/drawing/2014/main" id="{6D3032E0-635E-4A3F-B457-330E5A29BDB0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D3B48D69-34C4-4A99-BF76-BDD6DBE56BEE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1031" name="Group 7">
            <a:extLst>
              <a:ext uri="{FF2B5EF4-FFF2-40B4-BE49-F238E27FC236}">
                <a16:creationId xmlns:a16="http://schemas.microsoft.com/office/drawing/2014/main" id="{6E1FE47B-AE08-4085-A66B-06C06BF268DB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1034" name="Freeform 8">
              <a:extLst>
                <a:ext uri="{FF2B5EF4-FFF2-40B4-BE49-F238E27FC236}">
                  <a16:creationId xmlns:a16="http://schemas.microsoft.com/office/drawing/2014/main" id="{7490D156-6ECB-4057-9C32-A935F638300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035" name="Freeform 9">
              <a:extLst>
                <a:ext uri="{FF2B5EF4-FFF2-40B4-BE49-F238E27FC236}">
                  <a16:creationId xmlns:a16="http://schemas.microsoft.com/office/drawing/2014/main" id="{953D35AA-C602-4B69-A604-A4CCBA65CB1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869841757 w 501"/>
                <a:gd name="T1" fmla="*/ 1659837019 h 429"/>
                <a:gd name="T2" fmla="*/ 1764144785 w 501"/>
                <a:gd name="T3" fmla="*/ 1521425573 h 429"/>
                <a:gd name="T4" fmla="*/ 1725057837 w 501"/>
                <a:gd name="T5" fmla="*/ 1469247882 h 429"/>
                <a:gd name="T6" fmla="*/ 1499934531 w 501"/>
                <a:gd name="T7" fmla="*/ 1361880031 h 429"/>
                <a:gd name="T8" fmla="*/ 1208442835 w 501"/>
                <a:gd name="T9" fmla="*/ 1659837019 h 429"/>
                <a:gd name="T10" fmla="*/ 1499934531 w 501"/>
                <a:gd name="T11" fmla="*/ 1951342137 h 429"/>
                <a:gd name="T12" fmla="*/ 1725057837 w 501"/>
                <a:gd name="T13" fmla="*/ 1845836989 h 429"/>
                <a:gd name="T14" fmla="*/ 1764144785 w 501"/>
                <a:gd name="T15" fmla="*/ 1792865048 h 429"/>
                <a:gd name="T16" fmla="*/ 1869841757 w 501"/>
                <a:gd name="T17" fmla="*/ 1659837019 h 429"/>
                <a:gd name="T18" fmla="*/ 844430463 w 501"/>
                <a:gd name="T19" fmla="*/ 1653081009 h 429"/>
                <a:gd name="T20" fmla="*/ 1499934531 w 501"/>
                <a:gd name="T21" fmla="*/ 995327786 h 429"/>
                <a:gd name="T22" fmla="*/ 2000652606 w 501"/>
                <a:gd name="T23" fmla="*/ 1229070891 h 429"/>
                <a:gd name="T24" fmla="*/ 2004353788 w 501"/>
                <a:gd name="T25" fmla="*/ 1240249847 h 429"/>
                <a:gd name="T26" fmla="*/ 2015706786 w 501"/>
                <a:gd name="T27" fmla="*/ 1235513344 h 429"/>
                <a:gd name="T28" fmla="*/ 1300958765 w 501"/>
                <a:gd name="T29" fmla="*/ 0 h 429"/>
                <a:gd name="T30" fmla="*/ 0 w 501"/>
                <a:gd name="T31" fmla="*/ 2147483646 h 429"/>
                <a:gd name="T32" fmla="*/ 1270102821 w 501"/>
                <a:gd name="T33" fmla="*/ 2147483646 h 429"/>
                <a:gd name="T34" fmla="*/ 1276833177 w 501"/>
                <a:gd name="T35" fmla="*/ 2147483646 h 429"/>
                <a:gd name="T36" fmla="*/ 1145170959 w 501"/>
                <a:gd name="T37" fmla="*/ 2147483646 h 429"/>
                <a:gd name="T38" fmla="*/ 844430463 w 501"/>
                <a:gd name="T39" fmla="*/ 1653081009 h 429"/>
                <a:gd name="T40" fmla="*/ 2147483646 w 501"/>
                <a:gd name="T41" fmla="*/ 2147483646 h 429"/>
                <a:gd name="T42" fmla="*/ 2147483646 w 501"/>
                <a:gd name="T43" fmla="*/ 2147483646 h 429"/>
                <a:gd name="T44" fmla="*/ 2107862744 w 501"/>
                <a:gd name="T45" fmla="*/ 1944597706 h 429"/>
                <a:gd name="T46" fmla="*/ 1978183592 w 501"/>
                <a:gd name="T47" fmla="*/ 2110879886 h 429"/>
                <a:gd name="T48" fmla="*/ 1733656531 w 501"/>
                <a:gd name="T49" fmla="*/ 2147483646 h 429"/>
                <a:gd name="T50" fmla="*/ 1733656531 w 501"/>
                <a:gd name="T51" fmla="*/ 2147483646 h 429"/>
                <a:gd name="T52" fmla="*/ 2147483646 w 501"/>
                <a:gd name="T53" fmla="*/ 2147483646 h 429"/>
                <a:gd name="T54" fmla="*/ 2147483646 w 501"/>
                <a:gd name="T55" fmla="*/ 2147483646 h 429"/>
                <a:gd name="T56" fmla="*/ 2147483646 w 501"/>
                <a:gd name="T57" fmla="*/ 2147483646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036" name="Freeform 10">
              <a:extLst>
                <a:ext uri="{FF2B5EF4-FFF2-40B4-BE49-F238E27FC236}">
                  <a16:creationId xmlns:a16="http://schemas.microsoft.com/office/drawing/2014/main" id="{BB852431-5053-4CB9-BD3B-B3CFC9A75F4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901767805 w 937"/>
                <a:gd name="T1" fmla="*/ 711138951 h 326"/>
                <a:gd name="T2" fmla="*/ 410687662 w 937"/>
                <a:gd name="T3" fmla="*/ 465599188 h 326"/>
                <a:gd name="T4" fmla="*/ 658110446 w 937"/>
                <a:gd name="T5" fmla="*/ 276863184 h 326"/>
                <a:gd name="T6" fmla="*/ 978929204 w 937"/>
                <a:gd name="T7" fmla="*/ 522757726 h 326"/>
                <a:gd name="T8" fmla="*/ 1334169885 w 937"/>
                <a:gd name="T9" fmla="*/ 522757726 h 326"/>
                <a:gd name="T10" fmla="*/ 673981114 w 937"/>
                <a:gd name="T11" fmla="*/ 0 h 326"/>
                <a:gd name="T12" fmla="*/ 62385095 w 937"/>
                <a:gd name="T13" fmla="*/ 491791576 h 326"/>
                <a:gd name="T14" fmla="*/ 548530255 w 937"/>
                <a:gd name="T15" fmla="*/ 957093254 h 326"/>
                <a:gd name="T16" fmla="*/ 1037599821 w 937"/>
                <a:gd name="T17" fmla="*/ 1225687750 h 326"/>
                <a:gd name="T18" fmla="*/ 715650536 w 937"/>
                <a:gd name="T19" fmla="*/ 1429016220 h 326"/>
                <a:gd name="T20" fmla="*/ 352033256 w 937"/>
                <a:gd name="T21" fmla="*/ 1125932337 h 326"/>
                <a:gd name="T22" fmla="*/ 4728972 w 937"/>
                <a:gd name="T23" fmla="*/ 1125932337 h 326"/>
                <a:gd name="T24" fmla="*/ 707117927 w 937"/>
                <a:gd name="T25" fmla="*/ 1706716319 h 326"/>
                <a:gd name="T26" fmla="*/ 1384902835 w 937"/>
                <a:gd name="T27" fmla="*/ 1183118711 h 326"/>
                <a:gd name="T28" fmla="*/ 901767805 w 937"/>
                <a:gd name="T29" fmla="*/ 711138951 h 326"/>
                <a:gd name="T30" fmla="*/ 2147483646 w 937"/>
                <a:gd name="T31" fmla="*/ 634436110 h 326"/>
                <a:gd name="T32" fmla="*/ 2147483646 w 937"/>
                <a:gd name="T33" fmla="*/ 634436110 h 326"/>
                <a:gd name="T34" fmla="*/ 2147483646 w 937"/>
                <a:gd name="T35" fmla="*/ 454108485 h 326"/>
                <a:gd name="T36" fmla="*/ 1972169981 w 937"/>
                <a:gd name="T37" fmla="*/ 1067889945 h 326"/>
                <a:gd name="T38" fmla="*/ 2147483646 w 937"/>
                <a:gd name="T39" fmla="*/ 1702328018 h 326"/>
                <a:gd name="T40" fmla="*/ 2147483646 w 937"/>
                <a:gd name="T41" fmla="*/ 1518287469 h 326"/>
                <a:gd name="T42" fmla="*/ 2147483646 w 937"/>
                <a:gd name="T43" fmla="*/ 1518287469 h 326"/>
                <a:gd name="T44" fmla="*/ 2147483646 w 937"/>
                <a:gd name="T45" fmla="*/ 1669346971 h 326"/>
                <a:gd name="T46" fmla="*/ 2147483646 w 937"/>
                <a:gd name="T47" fmla="*/ 1669346971 h 326"/>
                <a:gd name="T48" fmla="*/ 2147483646 w 937"/>
                <a:gd name="T49" fmla="*/ 42033339 h 326"/>
                <a:gd name="T50" fmla="*/ 2147483646 w 937"/>
                <a:gd name="T51" fmla="*/ 42033339 h 326"/>
                <a:gd name="T52" fmla="*/ 2147483646 w 937"/>
                <a:gd name="T53" fmla="*/ 634436110 h 326"/>
                <a:gd name="T54" fmla="*/ 2147483646 w 937"/>
                <a:gd name="T55" fmla="*/ 1456419223 h 326"/>
                <a:gd name="T56" fmla="*/ 2147483646 w 937"/>
                <a:gd name="T57" fmla="*/ 1078984554 h 326"/>
                <a:gd name="T58" fmla="*/ 2147483646 w 937"/>
                <a:gd name="T59" fmla="*/ 702723735 h 326"/>
                <a:gd name="T60" fmla="*/ 2147483646 w 937"/>
                <a:gd name="T61" fmla="*/ 1072587526 h 326"/>
                <a:gd name="T62" fmla="*/ 2147483646 w 937"/>
                <a:gd name="T63" fmla="*/ 1456419223 h 326"/>
                <a:gd name="T64" fmla="*/ 2147483646 w 937"/>
                <a:gd name="T65" fmla="*/ 454108485 h 326"/>
                <a:gd name="T66" fmla="*/ 2147483646 w 937"/>
                <a:gd name="T67" fmla="*/ 1078984554 h 326"/>
                <a:gd name="T68" fmla="*/ 2147483646 w 937"/>
                <a:gd name="T69" fmla="*/ 1702328018 h 326"/>
                <a:gd name="T70" fmla="*/ 2147483646 w 937"/>
                <a:gd name="T71" fmla="*/ 1303534835 h 326"/>
                <a:gd name="T72" fmla="*/ 2147483646 w 937"/>
                <a:gd name="T73" fmla="*/ 1303534835 h 326"/>
                <a:gd name="T74" fmla="*/ 2147483646 w 937"/>
                <a:gd name="T75" fmla="*/ 1456419223 h 326"/>
                <a:gd name="T76" fmla="*/ 2147483646 w 937"/>
                <a:gd name="T77" fmla="*/ 1156886564 h 326"/>
                <a:gd name="T78" fmla="*/ 2147483646 w 937"/>
                <a:gd name="T79" fmla="*/ 1156886564 h 326"/>
                <a:gd name="T80" fmla="*/ 2147483646 w 937"/>
                <a:gd name="T81" fmla="*/ 454108485 h 326"/>
                <a:gd name="T82" fmla="*/ 2147483646 w 937"/>
                <a:gd name="T83" fmla="*/ 953533546 h 326"/>
                <a:gd name="T84" fmla="*/ 2147483646 w 937"/>
                <a:gd name="T85" fmla="*/ 702723735 h 326"/>
                <a:gd name="T86" fmla="*/ 2147483646 w 937"/>
                <a:gd name="T87" fmla="*/ 953533546 h 326"/>
                <a:gd name="T88" fmla="*/ 2147483646 w 937"/>
                <a:gd name="T89" fmla="*/ 953533546 h 326"/>
                <a:gd name="T90" fmla="*/ 2147483646 w 937"/>
                <a:gd name="T91" fmla="*/ 1669346971 h 326"/>
                <a:gd name="T92" fmla="*/ 2147483646 w 937"/>
                <a:gd name="T93" fmla="*/ 1669346971 h 326"/>
                <a:gd name="T94" fmla="*/ 2147483646 w 937"/>
                <a:gd name="T95" fmla="*/ 42033339 h 326"/>
                <a:gd name="T96" fmla="*/ 2147483646 w 937"/>
                <a:gd name="T97" fmla="*/ 42033339 h 326"/>
                <a:gd name="T98" fmla="*/ 2147483646 w 937"/>
                <a:gd name="T99" fmla="*/ 1669346971 h 326"/>
                <a:gd name="T100" fmla="*/ 1507507815 w 937"/>
                <a:gd name="T101" fmla="*/ 1669346971 h 326"/>
                <a:gd name="T102" fmla="*/ 1833453356 w 937"/>
                <a:gd name="T103" fmla="*/ 1669346971 h 326"/>
                <a:gd name="T104" fmla="*/ 1833453356 w 937"/>
                <a:gd name="T105" fmla="*/ 487782985 h 326"/>
                <a:gd name="T106" fmla="*/ 1507507815 w 937"/>
                <a:gd name="T107" fmla="*/ 487782985 h 326"/>
                <a:gd name="T108" fmla="*/ 1507507815 w 937"/>
                <a:gd name="T109" fmla="*/ 1669346971 h 326"/>
                <a:gd name="T110" fmla="*/ 1507507815 w 937"/>
                <a:gd name="T111" fmla="*/ 307968761 h 326"/>
                <a:gd name="T112" fmla="*/ 1833453356 w 937"/>
                <a:gd name="T113" fmla="*/ 307968761 h 326"/>
                <a:gd name="T114" fmla="*/ 1833453356 w 937"/>
                <a:gd name="T115" fmla="*/ 42033339 h 326"/>
                <a:gd name="T116" fmla="*/ 1507507815 w 937"/>
                <a:gd name="T117" fmla="*/ 42033339 h 326"/>
                <a:gd name="T118" fmla="*/ 1507507815 w 937"/>
                <a:gd name="T119" fmla="*/ 307968761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96D2574F-E91E-46FE-B42D-B5DDB55C877C}"/>
              </a:ext>
            </a:extLst>
          </p:cNvPr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MSIPCMContentMarking" descr="{&quot;HashCode&quot;:238713050,&quot;Placement&quot;:&quot;Footer&quot;,&quot;Top&quot;:521.6203,&quot;Left&quot;:333.911743,&quot;SlideWidth&quot;:720,&quot;SlideHeight&quot;:540}">
            <a:extLst>
              <a:ext uri="{FF2B5EF4-FFF2-40B4-BE49-F238E27FC236}">
                <a16:creationId xmlns:a16="http://schemas.microsoft.com/office/drawing/2014/main" id="{E75EFCC3-3A40-4159-8123-C21E171D07E3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5"/>
    </p:custDataLst>
    <p:extLst>
      <p:ext uri="{BB962C8B-B14F-4D97-AF65-F5344CB8AC3E}">
        <p14:creationId xmlns:p14="http://schemas.microsoft.com/office/powerpoint/2010/main" val="39637394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b="1" kern="1200">
          <a:solidFill>
            <a:srgbClr val="E64B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9pPr>
    </p:titleStyle>
    <p:bodyStyle>
      <a:lvl1pPr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4.png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png"/><Relationship Id="rId5" Type="http://schemas.openxmlformats.org/officeDocument/2006/relationships/image" Target="../media/image2.emf"/><Relationship Id="rId10" Type="http://schemas.openxmlformats.org/officeDocument/2006/relationships/image" Target="../media/image7.png"/><Relationship Id="rId4" Type="http://schemas.openxmlformats.org/officeDocument/2006/relationships/oleObject" Target="../embeddings/oleObject3.bin"/><Relationship Id="rId9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1">
            <a:extLst>
              <a:ext uri="{FF2B5EF4-FFF2-40B4-BE49-F238E27FC236}">
                <a16:creationId xmlns:a16="http://schemas.microsoft.com/office/drawing/2014/main" id="{108398AB-264B-4F00-A765-25298D7F5BCB}"/>
              </a:ext>
            </a:extLst>
          </p:cNvPr>
          <p:cNvGrpSpPr>
            <a:grpSpLocks/>
          </p:cNvGrpSpPr>
          <p:nvPr/>
        </p:nvGrpSpPr>
        <p:grpSpPr bwMode="auto">
          <a:xfrm>
            <a:off x="654050" y="1779588"/>
            <a:ext cx="7991475" cy="4055155"/>
            <a:chOff x="647700" y="1908175"/>
            <a:chExt cx="7991475" cy="3938588"/>
          </a:xfrm>
        </p:grpSpPr>
        <p:sp>
          <p:nvSpPr>
            <p:cNvPr id="26" name="Rechteck 3">
              <a:extLst>
                <a:ext uri="{FF2B5EF4-FFF2-40B4-BE49-F238E27FC236}">
                  <a16:creationId xmlns:a16="http://schemas.microsoft.com/office/drawing/2014/main" id="{C2E49416-2DE8-4D1B-AE0B-397E831D1426}"/>
                </a:ext>
              </a:extLst>
            </p:cNvPr>
            <p:cNvSpPr/>
            <p:nvPr/>
          </p:nvSpPr>
          <p:spPr>
            <a:xfrm>
              <a:off x="647700" y="1908175"/>
              <a:ext cx="3889375" cy="400050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lvl="0">
                <a:spcBef>
                  <a:spcPts val="300"/>
                </a:spcBef>
                <a:buClr>
                  <a:srgbClr val="FF6600"/>
                </a:buClr>
                <a:defRPr/>
              </a:pPr>
              <a:r>
                <a:rPr lang="en-GB" sz="1400" b="1" dirty="0">
                  <a:solidFill>
                    <a:srgbClr val="FFFFFF"/>
                  </a:solidFill>
                </a:rPr>
                <a:t>VALEUR ET AVANTAGES</a:t>
              </a:r>
              <a:endParaRPr lang="fr-FR" sz="1400" b="1" dirty="0">
                <a:solidFill>
                  <a:srgbClr val="FFFFFF"/>
                </a:solidFill>
                <a:ea typeface="MS PGothic" pitchFamily="34" charset="-128"/>
              </a:endParaRPr>
            </a:p>
          </p:txBody>
        </p:sp>
        <p:sp>
          <p:nvSpPr>
            <p:cNvPr id="27" name="Rechteck 4">
              <a:extLst>
                <a:ext uri="{FF2B5EF4-FFF2-40B4-BE49-F238E27FC236}">
                  <a16:creationId xmlns:a16="http://schemas.microsoft.com/office/drawing/2014/main" id="{EF5FA875-E6A5-46BA-BA64-FAF6CF5BFFD8}"/>
                </a:ext>
              </a:extLst>
            </p:cNvPr>
            <p:cNvSpPr>
              <a:spLocks/>
            </p:cNvSpPr>
            <p:nvPr/>
          </p:nvSpPr>
          <p:spPr>
            <a:xfrm>
              <a:off x="647700" y="2308225"/>
              <a:ext cx="3889375" cy="353853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182563" indent="-182563" eaLnBrk="1" hangingPunct="1">
                <a:spcBef>
                  <a:spcPct val="45000"/>
                </a:spcBef>
                <a:buClr>
                  <a:srgbClr val="E64B00"/>
                </a:buClr>
                <a:buFont typeface="Wingdings" charset="2"/>
                <a:buChar char="§"/>
                <a:defRPr/>
              </a:pPr>
              <a:endParaRPr lang="en-US" altLang="x-none" sz="1050" dirty="0">
                <a:solidFill>
                  <a:srgbClr val="000000"/>
                </a:solidFill>
              </a:endParaRPr>
            </a:p>
          </p:txBody>
        </p:sp>
        <p:sp>
          <p:nvSpPr>
            <p:cNvPr id="28" name="Rechteck 11">
              <a:extLst>
                <a:ext uri="{FF2B5EF4-FFF2-40B4-BE49-F238E27FC236}">
                  <a16:creationId xmlns:a16="http://schemas.microsoft.com/office/drawing/2014/main" id="{5EE8EE76-8218-4370-82A9-B049E9890DF1}"/>
                </a:ext>
              </a:extLst>
            </p:cNvPr>
            <p:cNvSpPr/>
            <p:nvPr/>
          </p:nvSpPr>
          <p:spPr>
            <a:xfrm>
              <a:off x="4749800" y="1908175"/>
              <a:ext cx="3889375" cy="400050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indent="-190500" eaLnBrk="1" hangingPunct="1">
                <a:spcBef>
                  <a:spcPts val="300"/>
                </a:spcBef>
                <a:buClr>
                  <a:srgbClr val="E64B00"/>
                </a:buClr>
                <a:defRPr/>
              </a:pPr>
              <a:r>
                <a:rPr lang="de-CH" altLang="fr-FR" sz="1400" b="1" dirty="0">
                  <a:solidFill>
                    <a:srgbClr val="FFFFFF"/>
                  </a:solidFill>
                  <a:ea typeface="Arial" charset="0"/>
                  <a:cs typeface="Arial" charset="0"/>
                </a:rPr>
                <a:t>DESCRIPTION</a:t>
              </a:r>
            </a:p>
          </p:txBody>
        </p:sp>
        <p:sp>
          <p:nvSpPr>
            <p:cNvPr id="29" name="Rechteck 12">
              <a:extLst>
                <a:ext uri="{FF2B5EF4-FFF2-40B4-BE49-F238E27FC236}">
                  <a16:creationId xmlns:a16="http://schemas.microsoft.com/office/drawing/2014/main" id="{EE359A63-2C51-4631-950C-1748AC6C9D3F}"/>
                </a:ext>
              </a:extLst>
            </p:cNvPr>
            <p:cNvSpPr>
              <a:spLocks/>
            </p:cNvSpPr>
            <p:nvPr/>
          </p:nvSpPr>
          <p:spPr>
            <a:xfrm>
              <a:off x="4749800" y="2305050"/>
              <a:ext cx="3889375" cy="3541713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182563" lvl="1" indent="-182563" eaLnBrk="1" hangingPunct="1">
                <a:spcBef>
                  <a:spcPts val="300"/>
                </a:spcBef>
                <a:buClr>
                  <a:srgbClr val="E64B00"/>
                </a:buClr>
                <a:buSzPct val="100000"/>
                <a:buFont typeface="Wingdings" charset="2"/>
                <a:buChar char="§"/>
                <a:tabLst>
                  <a:tab pos="2974975" algn="l"/>
                  <a:tab pos="3151188" algn="l"/>
                </a:tabLst>
                <a:defRPr/>
              </a:pPr>
              <a:endParaRPr lang="en-US" altLang="x-none" sz="1050" dirty="0">
                <a:solidFill>
                  <a:srgbClr val="000000"/>
                </a:solidFill>
              </a:endParaRPr>
            </a:p>
          </p:txBody>
        </p:sp>
      </p:grp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0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293235"/>
            <a:ext cx="8199120" cy="923330"/>
          </a:xfrm>
        </p:spPr>
        <p:txBody>
          <a:bodyPr/>
          <a:lstStyle/>
          <a:p>
            <a:r>
              <a:rPr lang="fr-FR" dirty="0"/>
              <a:t>Sécurisez la qualité de vos produits et réduisez le TCO</a:t>
            </a:r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68447" y="1469978"/>
            <a:ext cx="7997825" cy="307975"/>
          </a:xfrm>
        </p:spPr>
        <p:txBody>
          <a:bodyPr/>
          <a:lstStyle/>
          <a:p>
            <a:r>
              <a:rPr lang="fr-FR" dirty="0"/>
              <a:t>Pistolet à colle Mini-Blue® Pack</a:t>
            </a:r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44937" y="2188209"/>
            <a:ext cx="3866263" cy="24876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fr-FR" sz="1100" dirty="0">
                <a:solidFill>
                  <a:srgbClr val="000000"/>
                </a:solidFill>
              </a:rPr>
              <a:t>Durabilité plus longue (2 ou 3 fois supérieure aux autres modèles pneumatiques).</a:t>
            </a:r>
          </a:p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fr-FR" sz="1100" dirty="0">
                <a:solidFill>
                  <a:srgbClr val="000000"/>
                </a:solidFill>
              </a:rPr>
              <a:t>Pistolet plus précis que les pistolets classiques, ce qui signifie une réduction de 40% de la consommation de colle.</a:t>
            </a:r>
          </a:p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fr-FR" sz="1100" dirty="0">
                <a:solidFill>
                  <a:srgbClr val="000000"/>
                </a:solidFill>
              </a:rPr>
              <a:t>Réduction de 16% de la consommation électrique.</a:t>
            </a:r>
          </a:p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fr-FR" sz="1100" dirty="0">
                <a:solidFill>
                  <a:srgbClr val="000000"/>
                </a:solidFill>
              </a:rPr>
              <a:t>Cordon adhésif réduit.</a:t>
            </a:r>
          </a:p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fr-FR" sz="1100" dirty="0">
                <a:solidFill>
                  <a:srgbClr val="000000"/>
                </a:solidFill>
              </a:rPr>
              <a:t>Pistolet équipé d'une coque isolante.</a:t>
            </a:r>
          </a:p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fr-FR" sz="1100" dirty="0">
                <a:solidFill>
                  <a:srgbClr val="000000"/>
                </a:solidFill>
              </a:rPr>
              <a:t>Réduction des risques de brûlure (80° </a:t>
            </a:r>
            <a:r>
              <a:rPr lang="fr-FR" sz="1100">
                <a:solidFill>
                  <a:srgbClr val="000000"/>
                </a:solidFill>
              </a:rPr>
              <a:t>maxi)</a:t>
            </a:r>
            <a:endParaRPr lang="fr-FR" sz="1100" dirty="0">
              <a:solidFill>
                <a:srgbClr val="000000"/>
              </a:solidFill>
            </a:endParaRPr>
          </a:p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fr-FR" sz="1100" dirty="0">
                <a:solidFill>
                  <a:srgbClr val="000000"/>
                </a:solidFill>
              </a:rPr>
              <a:t>Utilisable avec tous les types de colles</a:t>
            </a:r>
          </a:p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fr-FR" sz="1100" dirty="0">
                <a:solidFill>
                  <a:srgbClr val="000000"/>
                </a:solidFill>
              </a:rPr>
              <a:t>Raccordement sur le circuit colle actuel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726269" y="2176463"/>
            <a:ext cx="3910143" cy="795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6922" lvl="1" indent="-136922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fr-FR" sz="1100" dirty="0">
                <a:solidFill>
                  <a:srgbClr val="000000"/>
                </a:solidFill>
              </a:rPr>
              <a:t>Pistolet de distribution compact pour colles</a:t>
            </a:r>
          </a:p>
          <a:p>
            <a:pPr marL="136922" lvl="1" indent="-136922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fr-FR" sz="1100" dirty="0">
                <a:solidFill>
                  <a:srgbClr val="000000"/>
                </a:solidFill>
              </a:rPr>
              <a:t>Les pistolets Mini-</a:t>
            </a:r>
            <a:r>
              <a:rPr lang="fr-FR" sz="1100" dirty="0" err="1">
                <a:solidFill>
                  <a:srgbClr val="000000"/>
                </a:solidFill>
              </a:rPr>
              <a:t>blue</a:t>
            </a:r>
            <a:r>
              <a:rPr lang="fr-FR" sz="1100" dirty="0">
                <a:solidFill>
                  <a:srgbClr val="000000"/>
                </a:solidFill>
              </a:rPr>
              <a:t>® utilisent les dernières technologies pneumatiques appliquées aux pistolets à colle.</a:t>
            </a:r>
          </a:p>
        </p:txBody>
      </p:sp>
      <p:sp>
        <p:nvSpPr>
          <p:cNvPr id="33" name="Text Placeholder 2">
            <a:extLst>
              <a:ext uri="{FF2B5EF4-FFF2-40B4-BE49-F238E27FC236}">
                <a16:creationId xmlns:a16="http://schemas.microsoft.com/office/drawing/2014/main" id="{A83AC377-0188-413C-936E-E74C8CBE01B5}"/>
              </a:ext>
            </a:extLst>
          </p:cNvPr>
          <p:cNvSpPr txBox="1">
            <a:spLocks/>
          </p:cNvSpPr>
          <p:nvPr/>
        </p:nvSpPr>
        <p:spPr bwMode="auto">
          <a:xfrm>
            <a:off x="668447" y="5901302"/>
            <a:ext cx="7978775" cy="4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Valeur : </a:t>
            </a:r>
            <a:r>
              <a:rPr lang="fr-FR" sz="800" kern="0" dirty="0">
                <a:solidFill>
                  <a:srgbClr val="000000"/>
                </a:solidFill>
              </a:rPr>
              <a:t>Développement durable</a:t>
            </a:r>
            <a:r>
              <a:rPr lang="fr-FR" sz="800" dirty="0">
                <a:solidFill>
                  <a:srgbClr val="000000"/>
                </a:solidFill>
              </a:rPr>
              <a:t>, O</a:t>
            </a:r>
            <a:r>
              <a:rPr lang="en-US" sz="800" dirty="0" err="1">
                <a:solidFill>
                  <a:srgbClr val="000000"/>
                </a:solidFill>
              </a:rPr>
              <a:t>ptimisation</a:t>
            </a:r>
            <a:r>
              <a:rPr lang="en-US" sz="800" dirty="0">
                <a:solidFill>
                  <a:srgbClr val="000000"/>
                </a:solidFill>
              </a:rPr>
              <a:t> des </a:t>
            </a:r>
            <a:r>
              <a:rPr lang="en-US" sz="800" dirty="0" err="1">
                <a:solidFill>
                  <a:srgbClr val="000000"/>
                </a:solidFill>
              </a:rPr>
              <a:t>coûts</a:t>
            </a:r>
            <a:r>
              <a:rPr lang="en-US" sz="800" dirty="0">
                <a:solidFill>
                  <a:srgbClr val="000000"/>
                </a:solidFill>
              </a:rPr>
              <a:t>, </a:t>
            </a:r>
            <a:r>
              <a:rPr lang="fr-FR" sz="800" kern="0" dirty="0">
                <a:solidFill>
                  <a:srgbClr val="000000"/>
                </a:solidFill>
              </a:rPr>
              <a:t>Sécurité et ergonomie, </a:t>
            </a:r>
            <a:r>
              <a:rPr lang="en-GB" altLang="fr-FR" sz="800" dirty="0" err="1">
                <a:solidFill>
                  <a:srgbClr val="000000"/>
                </a:solidFill>
              </a:rPr>
              <a:t>Qualité</a:t>
            </a:r>
            <a:r>
              <a:rPr lang="en-GB" altLang="fr-FR" sz="800" dirty="0">
                <a:solidFill>
                  <a:srgbClr val="000000"/>
                </a:solidFill>
              </a:rPr>
              <a:t> du </a:t>
            </a:r>
            <a:r>
              <a:rPr lang="en-GB" altLang="fr-FR" sz="800" dirty="0" err="1">
                <a:solidFill>
                  <a:srgbClr val="000000"/>
                </a:solidFill>
              </a:rPr>
              <a:t>produit</a:t>
            </a:r>
            <a:r>
              <a:rPr lang="fr-FR" sz="800" dirty="0">
                <a:solidFill>
                  <a:srgbClr val="000000"/>
                </a:solidFill>
              </a:rPr>
              <a:t> </a:t>
            </a:r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lvl="0">
              <a:defRPr/>
            </a:pPr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Équipements : </a:t>
            </a:r>
            <a:r>
              <a:rPr lang="fr-FR" sz="800" kern="0" dirty="0"/>
              <a:t>Toutes les machines d'emballage équipées de pistolets à colle </a:t>
            </a:r>
            <a:r>
              <a:rPr lang="fr-FR" sz="800" kern="0" dirty="0" err="1"/>
              <a:t>Classic</a:t>
            </a:r>
            <a:r>
              <a:rPr lang="fr-FR" sz="800" kern="0" dirty="0"/>
              <a:t>™ et Solid-Blue®</a:t>
            </a:r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Code catalogue : CLC-023</a:t>
            </a:r>
          </a:p>
        </p:txBody>
      </p:sp>
      <p:pic>
        <p:nvPicPr>
          <p:cNvPr id="17" name="Picture 26">
            <a:extLst>
              <a:ext uri="{FF2B5EF4-FFF2-40B4-BE49-F238E27FC236}">
                <a16:creationId xmlns:a16="http://schemas.microsoft.com/office/drawing/2014/main" id="{468B5736-9606-4EA7-A5B1-4C20ADA1AA4D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0453" y="3962311"/>
            <a:ext cx="1769427" cy="156679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18" name="Image 18">
            <a:extLst>
              <a:ext uri="{FF2B5EF4-FFF2-40B4-BE49-F238E27FC236}">
                <a16:creationId xmlns:a16="http://schemas.microsoft.com/office/drawing/2014/main" id="{94D86FE9-906A-421B-94BB-935EE4B962F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95254" y="3273745"/>
            <a:ext cx="891617" cy="358171"/>
          </a:xfrm>
          <a:prstGeom prst="rect">
            <a:avLst/>
          </a:prstGeom>
        </p:spPr>
      </p:pic>
      <p:pic>
        <p:nvPicPr>
          <p:cNvPr id="19" name="Image 25">
            <a:extLst>
              <a:ext uri="{FF2B5EF4-FFF2-40B4-BE49-F238E27FC236}">
                <a16:creationId xmlns:a16="http://schemas.microsoft.com/office/drawing/2014/main" id="{C93DD756-72DA-4217-88A9-63D17950359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412567" y="3250855"/>
            <a:ext cx="823031" cy="342930"/>
          </a:xfrm>
          <a:prstGeom prst="rect">
            <a:avLst/>
          </a:prstGeom>
        </p:spPr>
      </p:pic>
      <p:pic>
        <p:nvPicPr>
          <p:cNvPr id="20" name="Picture 22" descr="https://azcscxpprodcdn.azureedge.net/-/media/Images/Nordson/adhesive-dispensing-systems/Products/Applicators-Guns/MiniBlueII.jpg?h=200&amp;w=250&amp;la=fr-FR&amp;hash=CB6AA947B7444A47C8D18B783104C5A1">
            <a:extLst>
              <a:ext uri="{FF2B5EF4-FFF2-40B4-BE49-F238E27FC236}">
                <a16:creationId xmlns:a16="http://schemas.microsoft.com/office/drawing/2014/main" id="{8FC877AC-7212-45D5-B853-6EEB0EBAC3A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208" t="8415" r="27423" b="9953"/>
          <a:stretch/>
        </p:blipFill>
        <p:spPr bwMode="auto">
          <a:xfrm>
            <a:off x="7223443" y="3584543"/>
            <a:ext cx="1417320" cy="20860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Image 27">
            <a:extLst>
              <a:ext uri="{FF2B5EF4-FFF2-40B4-BE49-F238E27FC236}">
                <a16:creationId xmlns:a16="http://schemas.microsoft.com/office/drawing/2014/main" id="{8B45F60F-35D5-4916-AC9B-3D9887FC16BA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8393" y="32314"/>
            <a:ext cx="785607" cy="790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08841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Sidel_Template_16x9_SHORT_2019</Template>
  <TotalTime>2917</TotalTime>
  <Words>120</Words>
  <Application>Microsoft Office PowerPoint</Application>
  <PresentationFormat>On-screen Show (4:3)</PresentationFormat>
  <Paragraphs>17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MS PGothic</vt:lpstr>
      <vt:lpstr>Arial</vt:lpstr>
      <vt:lpstr>Wingdings</vt:lpstr>
      <vt:lpstr>1_NewSidel_Template_4x3_with add layouts</vt:lpstr>
      <vt:lpstr>think-cell Folie</vt:lpstr>
      <vt:lpstr>Sécurisez la qualité de vos produits et réduisez le TCO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I&amp;C Commercial Price</dc:title>
  <dc:creator>Luca.Moschini@sidel.com</dc:creator>
  <cp:lastModifiedBy>Sorega, Dan</cp:lastModifiedBy>
  <cp:revision>292</cp:revision>
  <dcterms:created xsi:type="dcterms:W3CDTF">2019-02-20T10:39:16Z</dcterms:created>
  <dcterms:modified xsi:type="dcterms:W3CDTF">2021-06-10T08:09:05Z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etDate">
    <vt:lpwstr>2021-06-10T08:09:05Z</vt:lpwstr>
  </property>
  <property fmtid="{D5CDD505-2E9C-101B-9397-08002B2CF9AE}" pid="6" name="MSIP_Label_94480757-a570-4f64-84e7-c5b3ffe9d573_Method">
    <vt:lpwstr>Standard</vt:lpwstr>
  </property>
  <property fmtid="{D5CDD505-2E9C-101B-9397-08002B2CF9AE}" pid="7" name="MSIP_Label_94480757-a570-4f64-84e7-c5b3ffe9d573_Name">
    <vt:lpwstr>General</vt:lpwstr>
  </property>
  <property fmtid="{D5CDD505-2E9C-101B-9397-08002B2CF9AE}" pid="8" name="MSIP_Label_94480757-a570-4f64-84e7-c5b3ffe9d573_SiteId">
    <vt:lpwstr>2390cbd1-e663-4321-bc93-ba298637ce52</vt:lpwstr>
  </property>
  <property fmtid="{D5CDD505-2E9C-101B-9397-08002B2CF9AE}" pid="9" name="MSIP_Label_94480757-a570-4f64-84e7-c5b3ffe9d573_ActionId">
    <vt:lpwstr/>
  </property>
  <property fmtid="{D5CDD505-2E9C-101B-9397-08002B2CF9AE}" pid="10" name="MSIP_Label_94480757-a570-4f64-84e7-c5b3ffe9d573_ContentBits">
    <vt:lpwstr>2</vt:lpwstr>
  </property>
</Properties>
</file>