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6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6" r:id="rId1"/>
  </p:sldMasterIdLst>
  <p:notesMasterIdLst>
    <p:notesMasterId r:id="rId3"/>
  </p:notesMasterIdLst>
  <p:handoutMasterIdLst>
    <p:handoutMasterId r:id="rId4"/>
  </p:handoutMasterIdLst>
  <p:sldIdLst>
    <p:sldId id="376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  <p15:guide id="3" orient="horz" pos="3784" userDrawn="1">
          <p15:clr>
            <a:srgbClr val="A4A3A4"/>
          </p15:clr>
        </p15:guide>
        <p15:guide id="4" orient="horz" pos="944" userDrawn="1">
          <p15:clr>
            <a:srgbClr val="A4A3A4"/>
          </p15:clr>
        </p15:guide>
        <p15:guide id="5" pos="414" userDrawn="1">
          <p15:clr>
            <a:srgbClr val="A4A3A4"/>
          </p15:clr>
        </p15:guide>
        <p15:guide id="6" pos="5459" userDrawn="1">
          <p15:clr>
            <a:srgbClr val="A4A3A4"/>
          </p15:clr>
        </p15:guide>
        <p15:guide id="7" pos="2963" userDrawn="1">
          <p15:clr>
            <a:srgbClr val="A4A3A4"/>
          </p15:clr>
        </p15:guide>
        <p15:guide id="8" orient="horz" pos="3264" userDrawn="1">
          <p15:clr>
            <a:srgbClr val="A4A3A4"/>
          </p15:clr>
        </p15:guide>
        <p15:guide id="9" orient="horz" pos="1253" userDrawn="1">
          <p15:clr>
            <a:srgbClr val="A4A3A4"/>
          </p15:clr>
        </p15:guide>
        <p15:guide id="10" pos="4464" userDrawn="1">
          <p15:clr>
            <a:srgbClr val="A4A3A4"/>
          </p15:clr>
        </p15:guide>
        <p15:guide id="11" pos="3401" userDrawn="1">
          <p15:clr>
            <a:srgbClr val="A4A3A4"/>
          </p15:clr>
        </p15:guide>
        <p15:guide id="12" pos="417" userDrawn="1">
          <p15:clr>
            <a:srgbClr val="A4A3A4"/>
          </p15:clr>
        </p15:guide>
        <p15:guide id="13" pos="591" userDrawn="1">
          <p15:clr>
            <a:srgbClr val="A4A3A4"/>
          </p15:clr>
        </p15:guide>
        <p15:guide id="14" pos="544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E64B00"/>
    <a:srgbClr val="FFDF7F"/>
    <a:srgbClr val="FFFFFF"/>
    <a:srgbClr val="FF9900"/>
    <a:srgbClr val="E7FF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17292A2E-F333-43FB-9621-5CBBE7FDCDCB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Helle Formatvorlage 2 - Akz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374" autoAdjust="0"/>
    <p:restoredTop sz="95280" autoAdjust="0"/>
  </p:normalViewPr>
  <p:slideViewPr>
    <p:cSldViewPr snapToGrid="0" showGuides="1">
      <p:cViewPr varScale="1">
        <p:scale>
          <a:sx n="110" d="100"/>
          <a:sy n="110" d="100"/>
        </p:scale>
        <p:origin x="1830" y="114"/>
      </p:cViewPr>
      <p:guideLst>
        <p:guide orient="horz" pos="2160"/>
        <p:guide pos="2880"/>
        <p:guide orient="horz" pos="3784"/>
        <p:guide orient="horz" pos="944"/>
        <p:guide pos="414"/>
        <p:guide pos="5459"/>
        <p:guide pos="2963"/>
        <p:guide orient="horz" pos="3264"/>
        <p:guide orient="horz" pos="1253"/>
        <p:guide pos="4464"/>
        <p:guide pos="3401"/>
        <p:guide pos="417"/>
        <p:guide pos="591"/>
        <p:guide pos="5442"/>
      </p:guideLst>
    </p:cSldViewPr>
  </p:slideViewPr>
  <p:outlineViewPr>
    <p:cViewPr>
      <p:scale>
        <a:sx n="33" d="100"/>
        <a:sy n="33" d="100"/>
      </p:scale>
      <p:origin x="0" y="-25277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09/06/2021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09/06/2021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550" y="842963"/>
            <a:ext cx="4152900" cy="3114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5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.bin"/><Relationship Id="rId4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0" name="Inhaltsplatzhalter 9"/>
          <p:cNvSpPr>
            <a:spLocks noGrp="1"/>
          </p:cNvSpPr>
          <p:nvPr>
            <p:ph sz="quarter" idx="11"/>
          </p:nvPr>
        </p:nvSpPr>
        <p:spPr>
          <a:xfrm>
            <a:off x="647700" y="1485901"/>
            <a:ext cx="7993063" cy="4498974"/>
          </a:xfrm>
        </p:spPr>
        <p:txBody>
          <a:bodyPr/>
          <a:lstStyle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027316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3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25" name="think-cell Folie" r:id="rId5" imgW="399" imgH="399" progId="TCLayout.ActiveDocument.1">
                  <p:embed/>
                </p:oleObj>
              </mc:Choice>
              <mc:Fallback>
                <p:oleObj name="think-cell Folie" r:id="rId5" imgW="399" imgH="399" progId="TCLayout.ActiveDocument.1">
                  <p:embed/>
                  <p:pic>
                    <p:nvPicPr>
                      <p:cNvPr id="83" name="Objekt 82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 hasCustomPrompt="1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GB" noProof="1"/>
              <a:t>Click to edit master title style</a:t>
            </a:r>
            <a:endParaRPr lang="en-GB" dirty="0"/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42310334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heme" Target="../theme/theme1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3.xml"/><Relationship Id="rId5" Type="http://schemas.openxmlformats.org/officeDocument/2006/relationships/tags" Target="../tags/tag2.xml"/><Relationship Id="rId4" Type="http://schemas.openxmlformats.org/officeDocument/2006/relationships/vmlDrawing" Target="../drawings/vmlDrawing1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kt 84" hidden="1">
            <a:extLst>
              <a:ext uri="{FF2B5EF4-FFF2-40B4-BE49-F238E27FC236}">
                <a16:creationId xmlns:a16="http://schemas.microsoft.com/office/drawing/2014/main" id="{53237C02-D8E7-4C9D-A9AB-C935D3E694FD}"/>
              </a:ext>
            </a:extLst>
          </p:cNvPr>
          <p:cNvGraphicFramePr>
            <a:graphicFrameLocks noChangeAspect="1"/>
          </p:cNvGraphicFramePr>
          <p:nvPr>
            <p:custDataLst>
              <p:tags r:id="rId6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08" name="think-cell Folie" r:id="rId7" imgW="360" imgH="360" progId="TCLayout.ActiveDocument.1">
                  <p:embed/>
                </p:oleObj>
              </mc:Choice>
              <mc:Fallback>
                <p:oleObj name="think-cell Folie" r:id="rId7" imgW="360" imgH="360" progId="TCLayout.ActiveDocument.1">
                  <p:embed/>
                  <p:pic>
                    <p:nvPicPr>
                      <p:cNvPr id="1026" name="Objekt 84" hidden="1">
                        <a:extLst>
                          <a:ext uri="{FF2B5EF4-FFF2-40B4-BE49-F238E27FC236}">
                            <a16:creationId xmlns:a16="http://schemas.microsoft.com/office/drawing/2014/main" id="{53237C02-D8E7-4C9D-A9AB-C935D3E694FD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7" name="Titelplatzhalter 1">
            <a:extLst>
              <a:ext uri="{FF2B5EF4-FFF2-40B4-BE49-F238E27FC236}">
                <a16:creationId xmlns:a16="http://schemas.microsoft.com/office/drawing/2014/main" id="{A2235726-AE76-45F4-BE46-9738A32743CA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47700" y="334963"/>
            <a:ext cx="79946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fr-FR" altLang="fr-FR" noProof="1"/>
              <a:t>Titelmasterformat durch Klicken bearbeiten</a:t>
            </a:r>
            <a:endParaRPr lang="en-GB" altLang="fr-FR"/>
          </a:p>
        </p:txBody>
      </p:sp>
      <p:sp>
        <p:nvSpPr>
          <p:cNvPr id="1028" name="Textplatzhalter 2">
            <a:extLst>
              <a:ext uri="{FF2B5EF4-FFF2-40B4-BE49-F238E27FC236}">
                <a16:creationId xmlns:a16="http://schemas.microsoft.com/office/drawing/2014/main" id="{6FE2309C-8D81-43C3-A085-42A0B3AF7D0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85900"/>
            <a:ext cx="7993063" cy="449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noProof="1"/>
              <a:t>Click to edit text style</a:t>
            </a:r>
          </a:p>
          <a:p>
            <a:pPr lvl="1"/>
            <a:r>
              <a:rPr lang="en-GB" altLang="fr-FR"/>
              <a:t>Second level</a:t>
            </a:r>
          </a:p>
          <a:p>
            <a:pPr lvl="2"/>
            <a:r>
              <a:rPr lang="en-GB" altLang="fr-FR"/>
              <a:t>Third level</a:t>
            </a:r>
          </a:p>
          <a:p>
            <a:pPr lvl="3"/>
            <a:r>
              <a:rPr lang="en-GB" altLang="fr-FR"/>
              <a:t>Forth level</a:t>
            </a:r>
          </a:p>
          <a:p>
            <a:pPr lvl="4"/>
            <a:r>
              <a:rPr lang="en-GB" altLang="fr-FR"/>
              <a:t>Fifth level</a:t>
            </a:r>
          </a:p>
        </p:txBody>
      </p:sp>
      <p:sp>
        <p:nvSpPr>
          <p:cNvPr id="86" name="Footer Placeholder 3">
            <a:extLst>
              <a:ext uri="{FF2B5EF4-FFF2-40B4-BE49-F238E27FC236}">
                <a16:creationId xmlns:a16="http://schemas.microsoft.com/office/drawing/2014/main" id="{B63174A3-CFC9-46EE-9395-3D308967C173}"/>
              </a:ext>
            </a:extLst>
          </p:cNvPr>
          <p:cNvSpPr txBox="1">
            <a:spLocks/>
          </p:cNvSpPr>
          <p:nvPr/>
        </p:nvSpPr>
        <p:spPr>
          <a:xfrm>
            <a:off x="1377950" y="6472238"/>
            <a:ext cx="11414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09 June 2021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>
            <a:extLst>
              <a:ext uri="{FF2B5EF4-FFF2-40B4-BE49-F238E27FC236}">
                <a16:creationId xmlns:a16="http://schemas.microsoft.com/office/drawing/2014/main" id="{6D3032E0-635E-4A3F-B457-330E5A29BDB0}"/>
              </a:ext>
            </a:extLst>
          </p:cNvPr>
          <p:cNvSpPr txBox="1">
            <a:spLocks/>
          </p:cNvSpPr>
          <p:nvPr/>
        </p:nvSpPr>
        <p:spPr>
          <a:xfrm>
            <a:off x="647700" y="6472238"/>
            <a:ext cx="4429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D3B48D69-34C4-4A99-BF76-BDD6DBE56BEE}" type="slidenum">
              <a:rPr lang="en-GB" smtClean="0">
                <a:solidFill>
                  <a:srgbClr val="7F7F7F"/>
                </a:solidFill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1031" name="Group 7">
            <a:extLst>
              <a:ext uri="{FF2B5EF4-FFF2-40B4-BE49-F238E27FC236}">
                <a16:creationId xmlns:a16="http://schemas.microsoft.com/office/drawing/2014/main" id="{6E1FE47B-AE08-4085-A66B-06C06BF268DB}"/>
              </a:ext>
            </a:extLst>
          </p:cNvPr>
          <p:cNvGrpSpPr>
            <a:grpSpLocks/>
          </p:cNvGrpSpPr>
          <p:nvPr/>
        </p:nvGrpSpPr>
        <p:grpSpPr bwMode="auto">
          <a:xfrm>
            <a:off x="7723188" y="6499225"/>
            <a:ext cx="920750" cy="252413"/>
            <a:chOff x="1005" y="1644"/>
            <a:chExt cx="3749" cy="1030"/>
          </a:xfrm>
        </p:grpSpPr>
        <p:sp>
          <p:nvSpPr>
            <p:cNvPr id="1034" name="Freeform 8">
              <a:extLst>
                <a:ext uri="{FF2B5EF4-FFF2-40B4-BE49-F238E27FC236}">
                  <a16:creationId xmlns:a16="http://schemas.microsoft.com/office/drawing/2014/main" id="{7490D156-6ECB-4057-9C32-A935F6383007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035" name="Freeform 9">
              <a:extLst>
                <a:ext uri="{FF2B5EF4-FFF2-40B4-BE49-F238E27FC236}">
                  <a16:creationId xmlns:a16="http://schemas.microsoft.com/office/drawing/2014/main" id="{953D35AA-C602-4B69-A604-A4CCBA65CB11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1869841757 w 501"/>
                <a:gd name="T1" fmla="*/ 1659837019 h 429"/>
                <a:gd name="T2" fmla="*/ 1764144785 w 501"/>
                <a:gd name="T3" fmla="*/ 1521425573 h 429"/>
                <a:gd name="T4" fmla="*/ 1725057837 w 501"/>
                <a:gd name="T5" fmla="*/ 1469247882 h 429"/>
                <a:gd name="T6" fmla="*/ 1499934531 w 501"/>
                <a:gd name="T7" fmla="*/ 1361880031 h 429"/>
                <a:gd name="T8" fmla="*/ 1208442835 w 501"/>
                <a:gd name="T9" fmla="*/ 1659837019 h 429"/>
                <a:gd name="T10" fmla="*/ 1499934531 w 501"/>
                <a:gd name="T11" fmla="*/ 1951342137 h 429"/>
                <a:gd name="T12" fmla="*/ 1725057837 w 501"/>
                <a:gd name="T13" fmla="*/ 1845836989 h 429"/>
                <a:gd name="T14" fmla="*/ 1764144785 w 501"/>
                <a:gd name="T15" fmla="*/ 1792865048 h 429"/>
                <a:gd name="T16" fmla="*/ 1869841757 w 501"/>
                <a:gd name="T17" fmla="*/ 1659837019 h 429"/>
                <a:gd name="T18" fmla="*/ 844430463 w 501"/>
                <a:gd name="T19" fmla="*/ 1653081009 h 429"/>
                <a:gd name="T20" fmla="*/ 1499934531 w 501"/>
                <a:gd name="T21" fmla="*/ 995327786 h 429"/>
                <a:gd name="T22" fmla="*/ 2000652606 w 501"/>
                <a:gd name="T23" fmla="*/ 1229070891 h 429"/>
                <a:gd name="T24" fmla="*/ 2004353788 w 501"/>
                <a:gd name="T25" fmla="*/ 1240249847 h 429"/>
                <a:gd name="T26" fmla="*/ 2015706786 w 501"/>
                <a:gd name="T27" fmla="*/ 1235513344 h 429"/>
                <a:gd name="T28" fmla="*/ 1300958765 w 501"/>
                <a:gd name="T29" fmla="*/ 0 h 429"/>
                <a:gd name="T30" fmla="*/ 0 w 501"/>
                <a:gd name="T31" fmla="*/ 2147483646 h 429"/>
                <a:gd name="T32" fmla="*/ 1270102821 w 501"/>
                <a:gd name="T33" fmla="*/ 2147483646 h 429"/>
                <a:gd name="T34" fmla="*/ 1276833177 w 501"/>
                <a:gd name="T35" fmla="*/ 2147483646 h 429"/>
                <a:gd name="T36" fmla="*/ 1145170959 w 501"/>
                <a:gd name="T37" fmla="*/ 2147483646 h 429"/>
                <a:gd name="T38" fmla="*/ 844430463 w 501"/>
                <a:gd name="T39" fmla="*/ 1653081009 h 429"/>
                <a:gd name="T40" fmla="*/ 2147483646 w 501"/>
                <a:gd name="T41" fmla="*/ 2147483646 h 429"/>
                <a:gd name="T42" fmla="*/ 2147483646 w 501"/>
                <a:gd name="T43" fmla="*/ 2147483646 h 429"/>
                <a:gd name="T44" fmla="*/ 2107862744 w 501"/>
                <a:gd name="T45" fmla="*/ 1944597706 h 429"/>
                <a:gd name="T46" fmla="*/ 1978183592 w 501"/>
                <a:gd name="T47" fmla="*/ 2110879886 h 429"/>
                <a:gd name="T48" fmla="*/ 1733656531 w 501"/>
                <a:gd name="T49" fmla="*/ 2147483646 h 429"/>
                <a:gd name="T50" fmla="*/ 1733656531 w 501"/>
                <a:gd name="T51" fmla="*/ 2147483646 h 429"/>
                <a:gd name="T52" fmla="*/ 2147483646 w 501"/>
                <a:gd name="T53" fmla="*/ 2147483646 h 429"/>
                <a:gd name="T54" fmla="*/ 2147483646 w 501"/>
                <a:gd name="T55" fmla="*/ 2147483646 h 429"/>
                <a:gd name="T56" fmla="*/ 2147483646 w 501"/>
                <a:gd name="T57" fmla="*/ 2147483646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1036" name="Freeform 10">
              <a:extLst>
                <a:ext uri="{FF2B5EF4-FFF2-40B4-BE49-F238E27FC236}">
                  <a16:creationId xmlns:a16="http://schemas.microsoft.com/office/drawing/2014/main" id="{BB852431-5053-4CB9-BD3B-B3CFC9A75F4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901767805 w 937"/>
                <a:gd name="T1" fmla="*/ 711138951 h 326"/>
                <a:gd name="T2" fmla="*/ 410687662 w 937"/>
                <a:gd name="T3" fmla="*/ 465599188 h 326"/>
                <a:gd name="T4" fmla="*/ 658110446 w 937"/>
                <a:gd name="T5" fmla="*/ 276863184 h 326"/>
                <a:gd name="T6" fmla="*/ 978929204 w 937"/>
                <a:gd name="T7" fmla="*/ 522757726 h 326"/>
                <a:gd name="T8" fmla="*/ 1334169885 w 937"/>
                <a:gd name="T9" fmla="*/ 522757726 h 326"/>
                <a:gd name="T10" fmla="*/ 673981114 w 937"/>
                <a:gd name="T11" fmla="*/ 0 h 326"/>
                <a:gd name="T12" fmla="*/ 62385095 w 937"/>
                <a:gd name="T13" fmla="*/ 491791576 h 326"/>
                <a:gd name="T14" fmla="*/ 548530255 w 937"/>
                <a:gd name="T15" fmla="*/ 957093254 h 326"/>
                <a:gd name="T16" fmla="*/ 1037599821 w 937"/>
                <a:gd name="T17" fmla="*/ 1225687750 h 326"/>
                <a:gd name="T18" fmla="*/ 715650536 w 937"/>
                <a:gd name="T19" fmla="*/ 1429016220 h 326"/>
                <a:gd name="T20" fmla="*/ 352033256 w 937"/>
                <a:gd name="T21" fmla="*/ 1125932337 h 326"/>
                <a:gd name="T22" fmla="*/ 4728972 w 937"/>
                <a:gd name="T23" fmla="*/ 1125932337 h 326"/>
                <a:gd name="T24" fmla="*/ 707117927 w 937"/>
                <a:gd name="T25" fmla="*/ 1706716319 h 326"/>
                <a:gd name="T26" fmla="*/ 1384902835 w 937"/>
                <a:gd name="T27" fmla="*/ 1183118711 h 326"/>
                <a:gd name="T28" fmla="*/ 901767805 w 937"/>
                <a:gd name="T29" fmla="*/ 711138951 h 326"/>
                <a:gd name="T30" fmla="*/ 2147483646 w 937"/>
                <a:gd name="T31" fmla="*/ 634436110 h 326"/>
                <a:gd name="T32" fmla="*/ 2147483646 w 937"/>
                <a:gd name="T33" fmla="*/ 634436110 h 326"/>
                <a:gd name="T34" fmla="*/ 2147483646 w 937"/>
                <a:gd name="T35" fmla="*/ 454108485 h 326"/>
                <a:gd name="T36" fmla="*/ 1972169981 w 937"/>
                <a:gd name="T37" fmla="*/ 1067889945 h 326"/>
                <a:gd name="T38" fmla="*/ 2147483646 w 937"/>
                <a:gd name="T39" fmla="*/ 1702328018 h 326"/>
                <a:gd name="T40" fmla="*/ 2147483646 w 937"/>
                <a:gd name="T41" fmla="*/ 1518287469 h 326"/>
                <a:gd name="T42" fmla="*/ 2147483646 w 937"/>
                <a:gd name="T43" fmla="*/ 1518287469 h 326"/>
                <a:gd name="T44" fmla="*/ 2147483646 w 937"/>
                <a:gd name="T45" fmla="*/ 1669346971 h 326"/>
                <a:gd name="T46" fmla="*/ 2147483646 w 937"/>
                <a:gd name="T47" fmla="*/ 1669346971 h 326"/>
                <a:gd name="T48" fmla="*/ 2147483646 w 937"/>
                <a:gd name="T49" fmla="*/ 42033339 h 326"/>
                <a:gd name="T50" fmla="*/ 2147483646 w 937"/>
                <a:gd name="T51" fmla="*/ 42033339 h 326"/>
                <a:gd name="T52" fmla="*/ 2147483646 w 937"/>
                <a:gd name="T53" fmla="*/ 634436110 h 326"/>
                <a:gd name="T54" fmla="*/ 2147483646 w 937"/>
                <a:gd name="T55" fmla="*/ 1456419223 h 326"/>
                <a:gd name="T56" fmla="*/ 2147483646 w 937"/>
                <a:gd name="T57" fmla="*/ 1078984554 h 326"/>
                <a:gd name="T58" fmla="*/ 2147483646 w 937"/>
                <a:gd name="T59" fmla="*/ 702723735 h 326"/>
                <a:gd name="T60" fmla="*/ 2147483646 w 937"/>
                <a:gd name="T61" fmla="*/ 1072587526 h 326"/>
                <a:gd name="T62" fmla="*/ 2147483646 w 937"/>
                <a:gd name="T63" fmla="*/ 1456419223 h 326"/>
                <a:gd name="T64" fmla="*/ 2147483646 w 937"/>
                <a:gd name="T65" fmla="*/ 454108485 h 326"/>
                <a:gd name="T66" fmla="*/ 2147483646 w 937"/>
                <a:gd name="T67" fmla="*/ 1078984554 h 326"/>
                <a:gd name="T68" fmla="*/ 2147483646 w 937"/>
                <a:gd name="T69" fmla="*/ 1702328018 h 326"/>
                <a:gd name="T70" fmla="*/ 2147483646 w 937"/>
                <a:gd name="T71" fmla="*/ 1303534835 h 326"/>
                <a:gd name="T72" fmla="*/ 2147483646 w 937"/>
                <a:gd name="T73" fmla="*/ 1303534835 h 326"/>
                <a:gd name="T74" fmla="*/ 2147483646 w 937"/>
                <a:gd name="T75" fmla="*/ 1456419223 h 326"/>
                <a:gd name="T76" fmla="*/ 2147483646 w 937"/>
                <a:gd name="T77" fmla="*/ 1156886564 h 326"/>
                <a:gd name="T78" fmla="*/ 2147483646 w 937"/>
                <a:gd name="T79" fmla="*/ 1156886564 h 326"/>
                <a:gd name="T80" fmla="*/ 2147483646 w 937"/>
                <a:gd name="T81" fmla="*/ 454108485 h 326"/>
                <a:gd name="T82" fmla="*/ 2147483646 w 937"/>
                <a:gd name="T83" fmla="*/ 953533546 h 326"/>
                <a:gd name="T84" fmla="*/ 2147483646 w 937"/>
                <a:gd name="T85" fmla="*/ 702723735 h 326"/>
                <a:gd name="T86" fmla="*/ 2147483646 w 937"/>
                <a:gd name="T87" fmla="*/ 953533546 h 326"/>
                <a:gd name="T88" fmla="*/ 2147483646 w 937"/>
                <a:gd name="T89" fmla="*/ 953533546 h 326"/>
                <a:gd name="T90" fmla="*/ 2147483646 w 937"/>
                <a:gd name="T91" fmla="*/ 1669346971 h 326"/>
                <a:gd name="T92" fmla="*/ 2147483646 w 937"/>
                <a:gd name="T93" fmla="*/ 1669346971 h 326"/>
                <a:gd name="T94" fmla="*/ 2147483646 w 937"/>
                <a:gd name="T95" fmla="*/ 42033339 h 326"/>
                <a:gd name="T96" fmla="*/ 2147483646 w 937"/>
                <a:gd name="T97" fmla="*/ 42033339 h 326"/>
                <a:gd name="T98" fmla="*/ 2147483646 w 937"/>
                <a:gd name="T99" fmla="*/ 1669346971 h 326"/>
                <a:gd name="T100" fmla="*/ 1507507815 w 937"/>
                <a:gd name="T101" fmla="*/ 1669346971 h 326"/>
                <a:gd name="T102" fmla="*/ 1833453356 w 937"/>
                <a:gd name="T103" fmla="*/ 1669346971 h 326"/>
                <a:gd name="T104" fmla="*/ 1833453356 w 937"/>
                <a:gd name="T105" fmla="*/ 487782985 h 326"/>
                <a:gd name="T106" fmla="*/ 1507507815 w 937"/>
                <a:gd name="T107" fmla="*/ 487782985 h 326"/>
                <a:gd name="T108" fmla="*/ 1507507815 w 937"/>
                <a:gd name="T109" fmla="*/ 1669346971 h 326"/>
                <a:gd name="T110" fmla="*/ 1507507815 w 937"/>
                <a:gd name="T111" fmla="*/ 307968761 h 326"/>
                <a:gd name="T112" fmla="*/ 1833453356 w 937"/>
                <a:gd name="T113" fmla="*/ 307968761 h 326"/>
                <a:gd name="T114" fmla="*/ 1833453356 w 937"/>
                <a:gd name="T115" fmla="*/ 42033339 h 326"/>
                <a:gd name="T116" fmla="*/ 1507507815 w 937"/>
                <a:gd name="T117" fmla="*/ 42033339 h 326"/>
                <a:gd name="T118" fmla="*/ 1507507815 w 937"/>
                <a:gd name="T119" fmla="*/ 307968761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cxnSp>
        <p:nvCxnSpPr>
          <p:cNvPr id="49" name="Straight Connector 48">
            <a:extLst>
              <a:ext uri="{FF2B5EF4-FFF2-40B4-BE49-F238E27FC236}">
                <a16:creationId xmlns:a16="http://schemas.microsoft.com/office/drawing/2014/main" id="{96D2574F-E91E-46FE-B42D-B5DDB55C877C}"/>
              </a:ext>
            </a:extLst>
          </p:cNvPr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MSIPCMContentMarking" descr="{&quot;HashCode&quot;:238713050,&quot;Placement&quot;:&quot;Footer&quot;,&quot;Top&quot;:521.6203,&quot;Left&quot;:333.911743,&quot;SlideWidth&quot;:720,&quot;SlideHeight&quot;:540}">
            <a:extLst>
              <a:ext uri="{FF2B5EF4-FFF2-40B4-BE49-F238E27FC236}">
                <a16:creationId xmlns:a16="http://schemas.microsoft.com/office/drawing/2014/main" id="{E75EFCC3-3A40-4159-8123-C21E171D07E3}"/>
              </a:ext>
            </a:extLst>
          </p:cNvPr>
          <p:cNvSpPr txBox="1"/>
          <p:nvPr userDrawn="1"/>
        </p:nvSpPr>
        <p:spPr>
          <a:xfrm>
            <a:off x="4240679" y="6624578"/>
            <a:ext cx="662642" cy="233422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lang="fr-FR" sz="900">
                <a:solidFill>
                  <a:srgbClr val="7F7F7F"/>
                </a:solidFill>
                <a:latin typeface="Arial" panose="020B0604020202020204" pitchFamily="34" charset="0"/>
              </a:rPr>
              <a:t>General</a:t>
            </a:r>
            <a:endParaRPr lang="fr-FR" sz="900" dirty="0" err="1">
              <a:solidFill>
                <a:srgbClr val="7F7F7F"/>
              </a:solidFill>
              <a:latin typeface="Arial" panose="020B0604020202020204" pitchFamily="34" charset="0"/>
            </a:endParaRPr>
          </a:p>
        </p:txBody>
      </p:sp>
    </p:spTree>
    <p:custDataLst>
      <p:tags r:id="rId5"/>
    </p:custDataLst>
    <p:extLst>
      <p:ext uri="{BB962C8B-B14F-4D97-AF65-F5344CB8AC3E}">
        <p14:creationId xmlns:p14="http://schemas.microsoft.com/office/powerpoint/2010/main" val="396373949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</p:sldLayoutIdLst>
  <p:hf sldNum="0"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b="1" kern="1200">
          <a:solidFill>
            <a:srgbClr val="E64B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9pPr>
    </p:titleStyle>
    <p:bodyStyle>
      <a:lvl1pPr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rtl="0" eaLnBrk="0" fontAlgn="base" hangingPunct="0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7" Type="http://schemas.openxmlformats.org/officeDocument/2006/relationships/image" Target="../media/image4.png"/><Relationship Id="rId2" Type="http://schemas.openxmlformats.org/officeDocument/2006/relationships/tags" Target="../tags/tag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3.png"/><Relationship Id="rId5" Type="http://schemas.openxmlformats.org/officeDocument/2006/relationships/image" Target="../media/image2.emf"/><Relationship Id="rId4" Type="http://schemas.openxmlformats.org/officeDocument/2006/relationships/oleObject" Target="../embeddings/oleObject3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hteck 3"/>
          <p:cNvSpPr/>
          <p:nvPr/>
        </p:nvSpPr>
        <p:spPr bwMode="auto">
          <a:xfrm>
            <a:off x="649288" y="1770107"/>
            <a:ext cx="3889375" cy="376238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FF6600"/>
              </a:buClr>
              <a:buSzTx/>
              <a:buFontTx/>
              <a:buNone/>
              <a:tabLst/>
              <a:defRPr/>
            </a:pPr>
            <a:r>
              <a:rPr kumimoji="0" lang="zh-CN" altLang="fr-FR" sz="1400" b="1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FZZhunYuan-M02S" pitchFamily="34" charset="-128"/>
                <a:cs typeface="+mn-cs"/>
              </a:rPr>
              <a:t>价值和益处</a:t>
            </a:r>
          </a:p>
        </p:txBody>
      </p:sp>
      <p:sp>
        <p:nvSpPr>
          <p:cNvPr id="22" name="Rechteck 4"/>
          <p:cNvSpPr>
            <a:spLocks/>
          </p:cNvSpPr>
          <p:nvPr/>
        </p:nvSpPr>
        <p:spPr bwMode="auto">
          <a:xfrm>
            <a:off x="649288" y="2146344"/>
            <a:ext cx="3889375" cy="3665537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/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E64B00"/>
              </a:buClr>
              <a:buSzTx/>
              <a:buFont typeface="Wingdings" charset="2"/>
              <a:buChar char="§"/>
              <a:tabLst/>
              <a:defRPr/>
            </a:pPr>
            <a:endParaRPr kumimoji="0" lang="en-US" altLang="fr-FR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FZZhunYuan-M02S"/>
              <a:cs typeface="+mn-cs"/>
            </a:endParaRPr>
          </a:p>
        </p:txBody>
      </p:sp>
      <p:sp>
        <p:nvSpPr>
          <p:cNvPr id="23" name="Rechteck 11"/>
          <p:cNvSpPr/>
          <p:nvPr/>
        </p:nvSpPr>
        <p:spPr bwMode="auto">
          <a:xfrm>
            <a:off x="4751388" y="1770106"/>
            <a:ext cx="3889375" cy="388939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 anchor="ctr"/>
          <a:lstStyle/>
          <a:p>
            <a:pPr marL="190500" marR="0" lvl="0" indent="-190500" algn="l" defTabSz="914400" rtl="0" eaLnBrk="1" fontAlgn="base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r>
              <a:rPr kumimoji="0" lang="zh-CN" altLang="fr-FR" sz="1400" b="1" i="0" u="none" strike="noStrike" kern="1200" cap="none" spc="0" normalizeH="0" baseline="0" noProof="1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charset="0"/>
                <a:ea typeface="FZZhunYuan-M02S"/>
                <a:cs typeface="Arial" charset="0"/>
              </a:rPr>
              <a:t>描述</a:t>
            </a:r>
          </a:p>
        </p:txBody>
      </p:sp>
      <p:sp>
        <p:nvSpPr>
          <p:cNvPr id="24" name="Rechteck 12"/>
          <p:cNvSpPr>
            <a:spLocks/>
          </p:cNvSpPr>
          <p:nvPr/>
        </p:nvSpPr>
        <p:spPr bwMode="auto">
          <a:xfrm>
            <a:off x="4751388" y="2146343"/>
            <a:ext cx="3889375" cy="3652836"/>
          </a:xfrm>
          <a:prstGeom prst="rect">
            <a:avLst/>
          </a:prstGeom>
          <a:solidFill>
            <a:schemeClr val="bg1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 typeface="Wingdings" charset="2"/>
              <a:buChar char="§"/>
              <a:tabLst/>
              <a:defRPr/>
            </a:pPr>
            <a:endParaRPr kumimoji="0" lang="en-US" altLang="zh-CN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宋体" charset="-122"/>
              <a:cs typeface="+mn-cs"/>
            </a:endParaRPr>
          </a:p>
        </p:txBody>
      </p:sp>
      <p:graphicFrame>
        <p:nvGraphicFramePr>
          <p:cNvPr id="19458" name="Objekt 5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48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19458" name="Objekt 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76" name="Title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zh-CN" dirty="0"/>
              <a:t>预计出现备件短缺</a:t>
            </a:r>
          </a:p>
        </p:txBody>
      </p:sp>
      <p:sp>
        <p:nvSpPr>
          <p:cNvPr id="19477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47700" y="1462130"/>
            <a:ext cx="7997825" cy="307975"/>
          </a:xfrm>
        </p:spPr>
        <p:txBody>
          <a:bodyPr/>
          <a:lstStyle/>
          <a:p>
            <a:r>
              <a:rPr lang="zh-CN" altLang="fr-FR" dirty="0"/>
              <a:t>新 </a:t>
            </a:r>
            <a:r>
              <a:rPr lang="fr-FR" altLang="zh-CN" dirty="0"/>
              <a:t>S7-1500 PLC</a:t>
            </a:r>
            <a:endParaRPr lang="zh-CN" dirty="0"/>
          </a:p>
        </p:txBody>
      </p:sp>
      <p:sp>
        <p:nvSpPr>
          <p:cNvPr id="19478" name="Text Placeholder 2"/>
          <p:cNvSpPr txBox="1">
            <a:spLocks/>
          </p:cNvSpPr>
          <p:nvPr/>
        </p:nvSpPr>
        <p:spPr bwMode="auto">
          <a:xfrm>
            <a:off x="668447" y="5901302"/>
            <a:ext cx="7978775" cy="418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182563" indent="-182563">
              <a:spcBef>
                <a:spcPts val="1200"/>
              </a:spcBef>
              <a:buClr>
                <a:srgbClr val="E64B00"/>
              </a:buClr>
              <a:buFont typeface="Wingdings" panose="05000000000000000000" pitchFamily="2" charset="2"/>
              <a:buChar char="§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357188" indent="-174625">
              <a:buClr>
                <a:srgbClr val="E64B00"/>
              </a:buClr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539750" indent="-182563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714375" indent="-174625"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11715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16287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20859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2543175" indent="-174625" eaLnBrk="0" fontAlgn="base" hangingPunct="0">
              <a:spcBef>
                <a:spcPct val="0"/>
              </a:spcBef>
              <a:spcAft>
                <a:spcPct val="0"/>
              </a:spcAft>
              <a:buFont typeface="Wingdings" panose="05000000000000000000" pitchFamily="2" charset="2"/>
              <a:buChar char="§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lvl="0">
              <a:defRPr/>
            </a:pPr>
            <a:r>
              <a:rPr kumimoji="0" lang="zh-CN" alt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+mn-cs"/>
              </a:rPr>
              <a:t>价值：</a:t>
            </a:r>
            <a:r>
              <a:rPr lang="en-US" sz="800" dirty="0">
                <a:solidFill>
                  <a:srgbClr val="000000"/>
                </a:solidFill>
                <a:latin typeface="方正准圆简体"/>
                <a:cs typeface="方正准圆简体"/>
              </a:rPr>
              <a:t> </a:t>
            </a:r>
            <a:r>
              <a:rPr lang="en-US" sz="800" dirty="0" err="1">
                <a:solidFill>
                  <a:srgbClr val="000000"/>
                </a:solidFill>
                <a:latin typeface="方正准圆简体"/>
                <a:cs typeface="方正准圆简体"/>
              </a:rPr>
              <a:t>增强维护</a:t>
            </a:r>
            <a:r>
              <a:rPr lang="en-US" sz="800" dirty="0">
                <a:solidFill>
                  <a:srgbClr val="000000"/>
                </a:solidFill>
                <a:latin typeface="方正准圆简体"/>
                <a:cs typeface="方正准圆简体"/>
              </a:rPr>
              <a:t>，</a:t>
            </a:r>
            <a:r>
              <a:rPr lang="en-US" sz="800" kern="0" noProof="1">
                <a:solidFill>
                  <a:srgbClr val="000000"/>
                </a:solidFill>
                <a:latin typeface="FZZhunYuan-M02S"/>
                <a:cs typeface="FZZhunYuan-M02S"/>
              </a:rPr>
              <a:t> 生产效率</a:t>
            </a:r>
          </a:p>
          <a:p>
            <a:pPr lvl="0">
              <a:defRPr/>
            </a:pPr>
            <a:r>
              <a:rPr kumimoji="0" lang="zh-CN" alt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+mn-cs"/>
              </a:rPr>
              <a:t>设备：</a:t>
            </a:r>
            <a:r>
              <a:rPr lang="en-GB" altLang="fr-FR" sz="800" dirty="0">
                <a:solidFill>
                  <a:srgbClr val="000000"/>
                </a:solidFill>
              </a:rPr>
              <a:t> </a:t>
            </a:r>
            <a:r>
              <a:rPr lang="en-US" sz="800" kern="0" dirty="0"/>
              <a:t>All Packing equipment ( Except Palletizer P4) </a:t>
            </a:r>
            <a:endParaRPr kumimoji="0" lang="fr-FR" altLang="zh-CN" sz="8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FZZhunYuan-M02S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CN" altLang="fr-FR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cs typeface="+mn-cs"/>
              </a:rPr>
              <a:t>产品目录代码：</a:t>
            </a:r>
            <a:r>
              <a:rPr kumimoji="0" lang="fr-FR" altLang="zh-CN" sz="8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FZZhunYuan-M02S"/>
                <a:cs typeface="+mn-cs"/>
              </a:rPr>
              <a:t>CLC-055</a:t>
            </a:r>
          </a:p>
        </p:txBody>
      </p:sp>
      <p:sp>
        <p:nvSpPr>
          <p:cNvPr id="19479" name="BainBulletsConfiguration" hidden="1"/>
          <p:cNvSpPr txBox="1">
            <a:spLocks noChangeArrowheads="1"/>
          </p:cNvSpPr>
          <p:nvPr/>
        </p:nvSpPr>
        <p:spPr bwMode="auto">
          <a:xfrm>
            <a:off x="12700" y="12700"/>
            <a:ext cx="0" cy="15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E64B00"/>
              </a:buClr>
              <a:buSzTx/>
              <a:buFontTx/>
              <a:buNone/>
              <a:tabLst/>
              <a:defRPr/>
            </a:pPr>
            <a:endParaRPr kumimoji="0" lang="en-US" altLang="fr-FR" sz="100" b="0" i="0" u="none" strike="noStrike" kern="120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 pitchFamily="34" charset="0"/>
              <a:ea typeface="FZZhunYuan-M02S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F44C1F8-6FC3-4515-B08E-1A90733BAFE7}"/>
              </a:ext>
            </a:extLst>
          </p:cNvPr>
          <p:cNvSpPr/>
          <p:nvPr/>
        </p:nvSpPr>
        <p:spPr>
          <a:xfrm>
            <a:off x="4751388" y="2199168"/>
            <a:ext cx="3910143" cy="5770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35000" indent="-135000">
              <a:buClr>
                <a:schemeClr val="accent4"/>
              </a:buClr>
              <a:buFont typeface="Wingdings" panose="05000000000000000000" pitchFamily="2" charset="2"/>
              <a:buChar char="§"/>
              <a:defRPr/>
            </a:pPr>
            <a:r>
              <a:rPr lang="en-GB" sz="1050" dirty="0"/>
              <a:t>Supply of Siemens PLC S7-1500 of the latest technology.</a:t>
            </a:r>
          </a:p>
          <a:p>
            <a:pPr marL="135000" indent="-135000">
              <a:buClr>
                <a:schemeClr val="accent4"/>
              </a:buClr>
              <a:buFont typeface="Wingdings" panose="05000000000000000000" pitchFamily="2" charset="2"/>
              <a:buChar char="§"/>
              <a:defRPr/>
            </a:pPr>
            <a:r>
              <a:rPr lang="en-GB" sz="1050" dirty="0"/>
              <a:t>Installed with Controller TIA Portal </a:t>
            </a:r>
          </a:p>
          <a:p>
            <a:pPr lvl="1" indent="-171450">
              <a:buClr>
                <a:schemeClr val="accent4"/>
              </a:buClr>
              <a:buFont typeface="Wingdings" panose="05000000000000000000" pitchFamily="2" charset="2"/>
              <a:buChar char="Ø"/>
              <a:defRPr/>
            </a:pPr>
            <a:r>
              <a:rPr lang="en-GB" sz="1050" dirty="0"/>
              <a:t>license to buy directly by customer at Siemens</a:t>
            </a:r>
            <a:endParaRPr lang="en-US" altLang="x-none" sz="1100" dirty="0">
              <a:solidFill>
                <a:srgbClr val="000000"/>
              </a:solidFill>
            </a:endParaRPr>
          </a:p>
        </p:txBody>
      </p:sp>
      <p:pic>
        <p:nvPicPr>
          <p:cNvPr id="18" name="Image 2" descr="image003">
            <a:extLst>
              <a:ext uri="{FF2B5EF4-FFF2-40B4-BE49-F238E27FC236}">
                <a16:creationId xmlns:a16="http://schemas.microsoft.com/office/drawing/2014/main" id="{52D85CAE-A442-44B2-9370-6BCECA0FBD8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68892" y="3339953"/>
            <a:ext cx="2621372" cy="1213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" name="Image 32">
            <a:extLst>
              <a:ext uri="{FF2B5EF4-FFF2-40B4-BE49-F238E27FC236}">
                <a16:creationId xmlns:a16="http://schemas.microsoft.com/office/drawing/2014/main" id="{42210AF0-3EA2-4E4A-A297-422C2D60DC0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423388" y="4598251"/>
            <a:ext cx="2666876" cy="1117025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7889D1A8-1501-46CD-A748-DB12D431DCEB}"/>
              </a:ext>
            </a:extLst>
          </p:cNvPr>
          <p:cNvSpPr/>
          <p:nvPr/>
        </p:nvSpPr>
        <p:spPr>
          <a:xfrm>
            <a:off x="654599" y="2164812"/>
            <a:ext cx="3884063" cy="29623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57175" indent="-257175">
              <a:buClr>
                <a:srgbClr val="ED7D31"/>
              </a:buClr>
              <a:buSzPts val="1400"/>
              <a:buFont typeface="Wingdings" panose="05000000000000000000" pitchFamily="2" charset="2"/>
              <a:buChar char=""/>
              <a:defRPr/>
            </a:pPr>
            <a:r>
              <a:rPr lang="en-GB" sz="1100" dirty="0">
                <a:ea typeface="Times" panose="02020603050405020304" pitchFamily="18" charset="0"/>
                <a:cs typeface="Times New Roman" panose="02020603050405020304" pitchFamily="18" charset="0"/>
              </a:rPr>
              <a:t>Performance optimization.</a:t>
            </a:r>
          </a:p>
          <a:p>
            <a:pPr marL="257175" indent="-257175">
              <a:buClr>
                <a:srgbClr val="ED7D31"/>
              </a:buClr>
              <a:buSzPts val="1400"/>
              <a:buFont typeface="Wingdings" panose="05000000000000000000" pitchFamily="2" charset="2"/>
              <a:buChar char=""/>
              <a:defRPr/>
            </a:pPr>
            <a:r>
              <a:rPr lang="en-GB" sz="1100" dirty="0">
                <a:ea typeface="Times" panose="02020603050405020304" pitchFamily="18" charset="0"/>
                <a:cs typeface="Times New Roman" panose="02020603050405020304" pitchFamily="18" charset="0"/>
              </a:rPr>
              <a:t>Reliability and productivity increase.</a:t>
            </a:r>
          </a:p>
          <a:p>
            <a:pPr marL="257175" indent="-257175">
              <a:buClr>
                <a:srgbClr val="ED7D31"/>
              </a:buClr>
              <a:buSzPts val="1400"/>
              <a:buFont typeface="Wingdings" panose="05000000000000000000" pitchFamily="2" charset="2"/>
              <a:buChar char=""/>
              <a:defRPr/>
            </a:pPr>
            <a:r>
              <a:rPr lang="en-GB" sz="1100" dirty="0">
                <a:ea typeface="Times" panose="02020603050405020304" pitchFamily="18" charset="0"/>
                <a:cs typeface="Times New Roman" panose="02020603050405020304" pitchFamily="18" charset="0"/>
              </a:rPr>
              <a:t>Functional design, easy handling and maximum user-friendliness in many new details: integrated potential jumpers, shielding elements that can be mounted without tools, uniform front connectors, ergonomic terminal labelling.</a:t>
            </a:r>
          </a:p>
          <a:p>
            <a:pPr marL="257175" indent="-257175">
              <a:buClr>
                <a:srgbClr val="ED7D31"/>
              </a:buClr>
              <a:buSzPts val="1400"/>
              <a:buFont typeface="Wingdings" panose="05000000000000000000" pitchFamily="2" charset="2"/>
              <a:buChar char=""/>
              <a:defRPr/>
            </a:pPr>
            <a:r>
              <a:rPr lang="en-GB" sz="1100" dirty="0">
                <a:ea typeface="Times" panose="02020603050405020304" pitchFamily="18" charset="0"/>
                <a:cs typeface="Times New Roman" panose="02020603050405020304" pitchFamily="18" charset="0"/>
              </a:rPr>
              <a:t>Maintenance staff autonomy.</a:t>
            </a:r>
          </a:p>
          <a:p>
            <a:pPr marL="257175" indent="-257175">
              <a:buClr>
                <a:srgbClr val="ED7D31"/>
              </a:buClr>
              <a:buSzPts val="1400"/>
              <a:buFont typeface="Wingdings" panose="05000000000000000000" pitchFamily="2" charset="2"/>
              <a:buChar char=""/>
              <a:defRPr/>
            </a:pPr>
            <a:r>
              <a:rPr lang="en-GB" sz="1100" dirty="0">
                <a:ea typeface="Times" panose="02020603050405020304" pitchFamily="18" charset="0"/>
                <a:cs typeface="Times New Roman" panose="02020603050405020304" pitchFamily="18" charset="0"/>
              </a:rPr>
              <a:t>Increased memory capacity allowing additional format sizes.</a:t>
            </a:r>
          </a:p>
          <a:p>
            <a:pPr marL="257175" indent="-257175">
              <a:buClr>
                <a:srgbClr val="ED7D31"/>
              </a:buClr>
              <a:buSzPts val="1400"/>
              <a:buFont typeface="Wingdings" panose="05000000000000000000" pitchFamily="2" charset="2"/>
              <a:buChar char=""/>
              <a:defRPr/>
            </a:pPr>
            <a:r>
              <a:rPr lang="en-GB" sz="1100" dirty="0">
                <a:ea typeface="Times" panose="02020603050405020304" pitchFamily="18" charset="0"/>
                <a:cs typeface="Times New Roman" panose="02020603050405020304" pitchFamily="18" charset="0"/>
              </a:rPr>
              <a:t>New functionalities possible as options (adjustments more accurate, shorter response times, and command processing time up to 1ns in the CPU).</a:t>
            </a:r>
          </a:p>
          <a:p>
            <a:pPr marL="257175" indent="-257175">
              <a:buClr>
                <a:srgbClr val="ED7D31"/>
              </a:buClr>
              <a:buSzPts val="1400"/>
              <a:buFont typeface="Wingdings" panose="05000000000000000000" pitchFamily="2" charset="2"/>
              <a:buChar char=""/>
              <a:defRPr/>
            </a:pPr>
            <a:r>
              <a:rPr lang="en-GB" sz="1100" dirty="0">
                <a:ea typeface="Times" panose="02020603050405020304" pitchFamily="18" charset="0"/>
                <a:cs typeface="Times New Roman" panose="02020603050405020304" pitchFamily="18" charset="0"/>
              </a:rPr>
              <a:t>Diagnosis facilitated for the maintenance.</a:t>
            </a:r>
          </a:p>
          <a:p>
            <a:pPr marL="257175" indent="-257175">
              <a:buClr>
                <a:srgbClr val="ED7D31"/>
              </a:buClr>
              <a:buSzPts val="1400"/>
              <a:buFont typeface="Wingdings" panose="05000000000000000000" pitchFamily="2" charset="2"/>
              <a:buChar char=""/>
              <a:defRPr/>
            </a:pPr>
            <a:r>
              <a:rPr lang="en-GB" sz="1100" dirty="0">
                <a:ea typeface="Times" panose="02020603050405020304" pitchFamily="18" charset="0"/>
                <a:cs typeface="Times New Roman" panose="02020603050405020304" pitchFamily="18" charset="0"/>
              </a:rPr>
              <a:t>High safety &amp; security level</a:t>
            </a:r>
          </a:p>
          <a:p>
            <a:pPr marL="257175" indent="-257175">
              <a:buClr>
                <a:srgbClr val="ED7D31"/>
              </a:buClr>
              <a:buSzPts val="1400"/>
              <a:buFont typeface="Wingdings" panose="05000000000000000000" pitchFamily="2" charset="2"/>
              <a:buChar char=""/>
              <a:defRPr/>
            </a:pPr>
            <a:r>
              <a:rPr lang="en-GB" sz="1100" dirty="0">
                <a:ea typeface="Times" panose="02020603050405020304" pitchFamily="18" charset="0"/>
                <a:cs typeface="Times New Roman" panose="02020603050405020304" pitchFamily="18" charset="0"/>
              </a:rPr>
              <a:t>Increase of the machine life cycle more than 50 000h</a:t>
            </a:r>
          </a:p>
          <a:p>
            <a:pPr marL="257175" indent="-257175">
              <a:buClr>
                <a:srgbClr val="ED7D31"/>
              </a:buClr>
              <a:buSzPts val="1400"/>
              <a:buFont typeface="Wingdings" panose="05000000000000000000" pitchFamily="2" charset="2"/>
              <a:buChar char=""/>
              <a:defRPr/>
            </a:pPr>
            <a:endParaRPr lang="en-GB" sz="1050" dirty="0">
              <a:ea typeface="Times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6948743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Sidel_Template_16x9_SHORT_2019</Template>
  <TotalTime>2963</TotalTime>
  <Words>166</Words>
  <Application>Microsoft Office PowerPoint</Application>
  <PresentationFormat>On-screen Show (4:3)</PresentationFormat>
  <Paragraphs>19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宋体</vt:lpstr>
      <vt:lpstr>Arial</vt:lpstr>
      <vt:lpstr>FZZhunYuan-M02S</vt:lpstr>
      <vt:lpstr>Times</vt:lpstr>
      <vt:lpstr>Times New Roman</vt:lpstr>
      <vt:lpstr>Wingdings</vt:lpstr>
      <vt:lpstr>方正准圆简体</vt:lpstr>
      <vt:lpstr>1_NewSidel_Template_4x3_with add layouts</vt:lpstr>
      <vt:lpstr>think-cell Folie</vt:lpstr>
      <vt:lpstr>预计出现备件短缺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I&amp;C Commercial Price</dc:title>
  <dc:creator>Luca.Moschini@sidel.com</dc:creator>
  <cp:lastModifiedBy>Sorega, Dan</cp:lastModifiedBy>
  <cp:revision>293</cp:revision>
  <dcterms:created xsi:type="dcterms:W3CDTF">2019-02-20T10:39:16Z</dcterms:created>
  <dcterms:modified xsi:type="dcterms:W3CDTF">2021-06-09T13:44:26Z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94480757-a570-4f64-84e7-c5b3ffe9d573_Enabled">
    <vt:lpwstr>true</vt:lpwstr>
  </property>
  <property fmtid="{D5CDD505-2E9C-101B-9397-08002B2CF9AE}" pid="5" name="MSIP_Label_94480757-a570-4f64-84e7-c5b3ffe9d573_SetDate">
    <vt:lpwstr>2021-06-09T13:44:26Z</vt:lpwstr>
  </property>
  <property fmtid="{D5CDD505-2E9C-101B-9397-08002B2CF9AE}" pid="6" name="MSIP_Label_94480757-a570-4f64-84e7-c5b3ffe9d573_Method">
    <vt:lpwstr>Standard</vt:lpwstr>
  </property>
  <property fmtid="{D5CDD505-2E9C-101B-9397-08002B2CF9AE}" pid="7" name="MSIP_Label_94480757-a570-4f64-84e7-c5b3ffe9d573_Name">
    <vt:lpwstr>General</vt:lpwstr>
  </property>
  <property fmtid="{D5CDD505-2E9C-101B-9397-08002B2CF9AE}" pid="8" name="MSIP_Label_94480757-a570-4f64-84e7-c5b3ffe9d573_SiteId">
    <vt:lpwstr>2390cbd1-e663-4321-bc93-ba298637ce52</vt:lpwstr>
  </property>
  <property fmtid="{D5CDD505-2E9C-101B-9397-08002B2CF9AE}" pid="9" name="MSIP_Label_94480757-a570-4f64-84e7-c5b3ffe9d573_ActionId">
    <vt:lpwstr/>
  </property>
  <property fmtid="{D5CDD505-2E9C-101B-9397-08002B2CF9AE}" pid="10" name="MSIP_Label_94480757-a570-4f64-84e7-c5b3ffe9d573_ContentBits">
    <vt:lpwstr>2</vt:lpwstr>
  </property>
</Properties>
</file>