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32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09/06/2021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09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">
            <a:extLst>
              <a:ext uri="{FF2B5EF4-FFF2-40B4-BE49-F238E27FC236}">
                <a16:creationId xmlns:a16="http://schemas.microsoft.com/office/drawing/2014/main" id="{2286B8E9-1A4B-47A0-BB18-C009DA33F830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53134"/>
            <a:ext cx="7991475" cy="4055155"/>
            <a:chOff x="647700" y="1908175"/>
            <a:chExt cx="7991475" cy="3938588"/>
          </a:xfrm>
        </p:grpSpPr>
        <p:sp>
          <p:nvSpPr>
            <p:cNvPr id="17" name="Rechteck 3">
              <a:extLst>
                <a:ext uri="{FF2B5EF4-FFF2-40B4-BE49-F238E27FC236}">
                  <a16:creationId xmlns:a16="http://schemas.microsoft.com/office/drawing/2014/main" id="{516CB2C6-CE02-4A48-B1DB-D7E316BCAF43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ea typeface="MS PGothic" pitchFamily="34" charset="-128"/>
                </a:rPr>
                <a:t>VALUE AND BENEFITS</a:t>
              </a:r>
            </a:p>
          </p:txBody>
        </p:sp>
        <p:sp>
          <p:nvSpPr>
            <p:cNvPr id="18" name="Rechteck 4">
              <a:extLst>
                <a:ext uri="{FF2B5EF4-FFF2-40B4-BE49-F238E27FC236}">
                  <a16:creationId xmlns:a16="http://schemas.microsoft.com/office/drawing/2014/main" id="{F05F6638-CB5B-4978-B60D-CEE8643E5D58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hteck 11">
              <a:extLst>
                <a:ext uri="{FF2B5EF4-FFF2-40B4-BE49-F238E27FC236}">
                  <a16:creationId xmlns:a16="http://schemas.microsoft.com/office/drawing/2014/main" id="{30A3C2F2-06F5-41A3-A214-2ABAD5ADCFBD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DESCRIPTION</a:t>
              </a:r>
              <a:endParaRPr lang="en-GB" altLang="de-DE" sz="1400" dirty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" name="Rechteck 12">
              <a:extLst>
                <a:ext uri="{FF2B5EF4-FFF2-40B4-BE49-F238E27FC236}">
                  <a16:creationId xmlns:a16="http://schemas.microsoft.com/office/drawing/2014/main" id="{E232E21F-A954-4DE9-A71C-0425DDF45E06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92443"/>
          </a:xfrm>
        </p:spPr>
        <p:txBody>
          <a:bodyPr/>
          <a:lstStyle/>
          <a:p>
            <a:r>
              <a:rPr lang="en-US" altLang="en-US" sz="3200" dirty="0"/>
              <a:t>Anticipate spare parts shortage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4599" y="1464993"/>
            <a:ext cx="7997825" cy="272781"/>
          </a:xfrm>
        </p:spPr>
        <p:txBody>
          <a:bodyPr/>
          <a:lstStyle/>
          <a:p>
            <a:r>
              <a:rPr lang="en-US" dirty="0"/>
              <a:t>New PLC S7-1500</a:t>
            </a:r>
            <a:endParaRPr lang="en-GB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sz="800" kern="0" dirty="0">
                <a:solidFill>
                  <a:srgbClr val="000000"/>
                </a:solidFill>
              </a:rPr>
              <a:t>Value: Obsolescence, Efficiency</a:t>
            </a:r>
          </a:p>
          <a:p>
            <a:pPr>
              <a:defRPr/>
            </a:pPr>
            <a:r>
              <a:rPr lang="en-US" sz="800" kern="0" dirty="0">
                <a:solidFill>
                  <a:srgbClr val="000000"/>
                </a:solidFill>
              </a:rPr>
              <a:t>Equipment: </a:t>
            </a:r>
            <a:r>
              <a:rPr lang="en-US" sz="800" kern="0" dirty="0"/>
              <a:t>All Packing equipment ( Except Palletizer P4) </a:t>
            </a:r>
            <a:endParaRPr lang="en-US" sz="800" kern="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800" kern="0" dirty="0">
                <a:solidFill>
                  <a:srgbClr val="000000"/>
                </a:solidFill>
              </a:rPr>
              <a:t>Catalogue code: CLC-055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B2C19D9-D438-4265-B836-66357BEBCB92}"/>
              </a:ext>
            </a:extLst>
          </p:cNvPr>
          <p:cNvSpPr/>
          <p:nvPr/>
        </p:nvSpPr>
        <p:spPr>
          <a:xfrm>
            <a:off x="654599" y="2164812"/>
            <a:ext cx="3884063" cy="2962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Performance optimization.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Reliability and productivity increase.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Functional design, easy handling and maximum user-friendliness in many new details: integrated potential jumpers, shielding elements that can be mounted without tools, uniform front connectors, ergonomic terminal labelling.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Maintenance staff autonomy.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Increased memory capacity allowing additional format sizes.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New functionalities possible as options (adjustments more accurate, shorter response times, and command processing time up to 1ns in the CPU).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Diagnosis facilitated for the maintenance.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High safety &amp; security level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Increase of the machine life cycle more than 50 000h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endParaRPr lang="en-GB" sz="1050" dirty="0"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8">
            <a:extLst>
              <a:ext uri="{FF2B5EF4-FFF2-40B4-BE49-F238E27FC236}">
                <a16:creationId xmlns:a16="http://schemas.microsoft.com/office/drawing/2014/main" id="{96546703-0CCD-4C55-AB82-9AE734419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7" y="2161755"/>
            <a:ext cx="3784601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35000" indent="-135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50" dirty="0"/>
              <a:t>Supply of Siemens PLC S7-1500 of the latest technology.</a:t>
            </a:r>
          </a:p>
          <a:p>
            <a:pPr marL="135000" indent="-135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50" dirty="0"/>
              <a:t>Installed with Controller TIA Portal </a:t>
            </a:r>
          </a:p>
          <a:p>
            <a:pPr lvl="1" indent="-171450">
              <a:buClr>
                <a:schemeClr val="accent4"/>
              </a:buClr>
              <a:buFont typeface="Wingdings" panose="05000000000000000000" pitchFamily="2" charset="2"/>
              <a:buChar char="Ø"/>
              <a:defRPr/>
            </a:pPr>
            <a:r>
              <a:rPr lang="en-GB" sz="1050" dirty="0"/>
              <a:t>license to buy directly by customer at Siemens.</a:t>
            </a:r>
            <a:endParaRPr lang="en-US" sz="1050" dirty="0"/>
          </a:p>
        </p:txBody>
      </p:sp>
      <p:pic>
        <p:nvPicPr>
          <p:cNvPr id="31" name="Image 2" descr="image003">
            <a:extLst>
              <a:ext uri="{FF2B5EF4-FFF2-40B4-BE49-F238E27FC236}">
                <a16:creationId xmlns:a16="http://schemas.microsoft.com/office/drawing/2014/main" id="{88F957E2-1CB9-4BD4-BF91-7104B49419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892" y="3339953"/>
            <a:ext cx="2621372" cy="121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277FABA9-CD0B-4D5F-A08D-15A553D9EF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23388" y="4598251"/>
            <a:ext cx="2666876" cy="111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2552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2961</TotalTime>
  <Words>154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Arial</vt:lpstr>
      <vt:lpstr>Times</vt:lpstr>
      <vt:lpstr>Times New Roman</vt:lpstr>
      <vt:lpstr>Wingdings</vt:lpstr>
      <vt:lpstr>1_NewSidel_Template_4x3_with add layouts</vt:lpstr>
      <vt:lpstr>think-cell Folie</vt:lpstr>
      <vt:lpstr>Anticipate spare parts shortage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291</cp:revision>
  <dcterms:created xsi:type="dcterms:W3CDTF">2019-02-20T10:39:16Z</dcterms:created>
  <dcterms:modified xsi:type="dcterms:W3CDTF">2021-06-09T13:44:00Z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2021-06-09T13:44:00Z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