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09/06/2021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09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">
            <a:extLst>
              <a:ext uri="{FF2B5EF4-FFF2-40B4-BE49-F238E27FC236}">
                <a16:creationId xmlns:a16="http://schemas.microsoft.com/office/drawing/2014/main" id="{108398AB-264B-4F00-A765-25298D7F5BCB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26" name="Rechteck 3">
              <a:extLst>
                <a:ext uri="{FF2B5EF4-FFF2-40B4-BE49-F238E27FC236}">
                  <a16:creationId xmlns:a16="http://schemas.microsoft.com/office/drawing/2014/main" id="{C2E49416-2DE8-4D1B-AE0B-397E831D1426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7" name="Rechteck 4">
              <a:extLst>
                <a:ext uri="{FF2B5EF4-FFF2-40B4-BE49-F238E27FC236}">
                  <a16:creationId xmlns:a16="http://schemas.microsoft.com/office/drawing/2014/main" id="{EF5FA875-E6A5-46BA-BA64-FAF6CF5BFFD8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8" name="Rechteck 11">
              <a:extLst>
                <a:ext uri="{FF2B5EF4-FFF2-40B4-BE49-F238E27FC236}">
                  <a16:creationId xmlns:a16="http://schemas.microsoft.com/office/drawing/2014/main" id="{5EE8EE76-8218-4370-82A9-B049E9890DF1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 eaLnBrk="1" hangingPunct="1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29" name="Rechteck 12">
              <a:extLst>
                <a:ext uri="{FF2B5EF4-FFF2-40B4-BE49-F238E27FC236}">
                  <a16:creationId xmlns:a16="http://schemas.microsoft.com/office/drawing/2014/main" id="{EE359A63-2C51-4631-950C-1748AC6C9D3F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293235"/>
            <a:ext cx="7993063" cy="461665"/>
          </a:xfrm>
        </p:spPr>
        <p:txBody>
          <a:bodyPr/>
          <a:lstStyle/>
          <a:p>
            <a:r>
              <a:rPr lang="fr-FR" dirty="0"/>
              <a:t>Anticiper la pénurie des pièces de rechange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8921" y="1465740"/>
            <a:ext cx="7997825" cy="307975"/>
          </a:xfrm>
        </p:spPr>
        <p:txBody>
          <a:bodyPr/>
          <a:lstStyle/>
          <a:p>
            <a:r>
              <a:rPr lang="fr-FR" dirty="0"/>
              <a:t>Nouvel automate S7-1500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4937" y="2188209"/>
            <a:ext cx="3866263" cy="3420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Optimisation des performances.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Augmentation de la fiabilité et de la productivité.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Design fonctionnel, manipulation simple et convivialité maximale dans de nombreux détails nouveaux : cavaliers de potentiel intégrés, éléments de blindage pouvant être montés sans outils, connecteurs frontaux uniformes, étiquetage ergonomique des bornes.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Autonomie du personnel d'entretien.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Capacité de mémoire accrue permettant des tailles de format supplémentaires.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Nouvelles fonctionnalités possibles en option (réglages plus précis, temps de réponse plus courts, et temps de traitement des commandes jusqu'à 1ns dans le CPU).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Diagnostic facilité pour la maintenance.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Haut niveau de sûreté et de sécurité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Augmentation du cycle de vie de la machine de plus de 50 000h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26269" y="2176463"/>
            <a:ext cx="3910143" cy="820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Fourniture de Siemens PLC S7-1500 de la dernière technologie.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Installé avec le contrôleur TIA Portal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Licence d'achat direct par le client chez Siemens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A83AC377-0188-413C-936E-E74C8CBE01B5}"/>
              </a:ext>
            </a:extLst>
          </p:cNvPr>
          <p:cNvSpPr txBox="1">
            <a:spLocks/>
          </p:cNvSpPr>
          <p:nvPr/>
        </p:nvSpPr>
        <p:spPr bwMode="auto">
          <a:xfrm>
            <a:off x="668447" y="5901302"/>
            <a:ext cx="7978775" cy="43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</a:t>
            </a:r>
            <a:r>
              <a:rPr lang="fr-FR" sz="800" dirty="0">
                <a:solidFill>
                  <a:srgbClr val="000000"/>
                </a:solidFill>
              </a:rPr>
              <a:t>Obsolescence, </a:t>
            </a:r>
            <a:r>
              <a:rPr lang="en-US" sz="800" kern="0" noProof="1">
                <a:solidFill>
                  <a:srgbClr val="000000"/>
                </a:solidFill>
                <a:latin typeface="Arial"/>
              </a:rPr>
              <a:t>Rendement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 </a:t>
            </a:r>
            <a:r>
              <a:rPr lang="fr-FR" sz="800" kern="0" dirty="0"/>
              <a:t>Tout l'équipement d'emballage (sauf le palettiseur P4)</a:t>
            </a:r>
            <a:r>
              <a:rPr lang="en-US" sz="800" kern="0" dirty="0"/>
              <a:t> 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CLC-055</a:t>
            </a:r>
          </a:p>
        </p:txBody>
      </p:sp>
      <p:pic>
        <p:nvPicPr>
          <p:cNvPr id="20" name="Image 2" descr="image003">
            <a:extLst>
              <a:ext uri="{FF2B5EF4-FFF2-40B4-BE49-F238E27FC236}">
                <a16:creationId xmlns:a16="http://schemas.microsoft.com/office/drawing/2014/main" id="{D4BEEF4F-B93B-4E00-B2C0-44036560B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892" y="3339953"/>
            <a:ext cx="2621372" cy="121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 32">
            <a:extLst>
              <a:ext uri="{FF2B5EF4-FFF2-40B4-BE49-F238E27FC236}">
                <a16:creationId xmlns:a16="http://schemas.microsoft.com/office/drawing/2014/main" id="{6D5D5F8F-3EE0-4A1C-A0D5-81E12C4A01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23388" y="4598251"/>
            <a:ext cx="2666876" cy="111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884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2963</TotalTime>
  <Words>159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Anticiper la pénurie des pièces de rechange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295</cp:revision>
  <dcterms:created xsi:type="dcterms:W3CDTF">2019-02-20T10:39:16Z</dcterms:created>
  <dcterms:modified xsi:type="dcterms:W3CDTF">2021-06-09T13:44:43Z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2021-06-09T13:44:43Z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