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tags" Target="tags/tag1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05/02/2020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February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lang="zh-CN" dirty="1" kumimoji="0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FZZhunYuan-M02S" pitchFamily="34" charset="-128"/>
                  <a:cs typeface="+mn-cs"/>
                </a:rPr>
                <a:t>价值和益处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lang="zh-CN" dirty="1" kumimoji="0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FZZhunYuan-M02S"/>
                  <a:cs typeface="Arial" charset="0"/>
                </a:rPr>
                <a:t>描述</a:t>
              </a: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zh-CN" dirty="1"/>
              <a:t>利用真空泵节省能耗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zh-CN" dirty="1"/>
              <a:t>用真空泵替代文丘里系统。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dirty="1" sz="800"/>
              <a:t>价值：</a:t>
            </a:r>
            <a:r>
              <a:rPr lang="zh-CN" dirty="1" sz="800"/>
              <a:t>节约成本，提高可持续性</a:t>
            </a:r>
          </a:p>
          <a:p>
            <a:r>
              <a:rPr lang="zh-CN" dirty="1" sz="800"/>
              <a:t>设备：</a:t>
            </a:r>
            <a:r>
              <a:rPr lang="zh-CN" dirty="1" sz="800"/>
              <a:t>科尔塞尔包装机</a:t>
            </a:r>
          </a:p>
          <a:p>
            <a:r>
              <a:rPr lang="zh-CN" dirty="1" sz="800"/>
              <a:t>产品目录代码：</a:t>
            </a:r>
            <a:r>
              <a:rPr lang="zh-CN" dirty="1" sz="800"/>
              <a:t>CLC-011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zh-CN" dirty="1" sz="1200" b="1"/>
              <a:t>节约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dirty="1" sz="1200"/>
              <a:t>降低压缩空气和能源消耗</a:t>
            </a:r>
            <a:r>
              <a:rPr lang="zh-CN" dirty="1" sz="1200"/>
              <a:t> 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dirty="1" sz="1200"/>
              <a:t>使用2年后：</a:t>
            </a:r>
            <a:r>
              <a:rPr lang="zh-CN" dirty="1" sz="1200"/>
              <a:t>相比文丘里解决方案每年节省1,450欧元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2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dirty="1" sz="1200"/>
              <a:t>任何配备文丘里系统的机器，SB37类型或其他类型（根据机器速度来定制具体需要的真空泵数量）</a:t>
            </a:r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zh-CN" dirty="1" sz="1200" b="1">
                <a:solidFill>
                  <a:srgbClr val="FFFFFF"/>
                </a:solidFill>
                <a:ea typeface="MS PGothic" pitchFamily="34" charset="-128"/>
              </a:rPr>
              <a:t>采用前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70" y="3397798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zh-CN" dirty="1" sz="1200" b="1">
                <a:solidFill>
                  <a:srgbClr val="FFFFFF"/>
                </a:solidFill>
                <a:ea typeface="MS PGothic" pitchFamily="34" charset="-128"/>
              </a:rPr>
              <a:t>采用后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8" y="3689515"/>
            <a:ext cx="1599463" cy="19604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20" y="3625516"/>
            <a:ext cx="2590812" cy="17600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5" y="4119497"/>
            <a:ext cx="1791237" cy="15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FZZhunYuan-M02S"/>
        <a:cs typeface=""/>
      </a:majorFont>
      <a:minorFont>
        <a:latin typeface="Arial"/>
        <a:ea typeface="FZZhunYuan-M02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FZZhunYuan-M02S"/>
        <a:cs typeface=""/>
      </a:majorFont>
      <a:minorFont>
        <a:latin typeface="Arial"/>
        <a:ea typeface="FZZhunYuan-M02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FZZhunYuan-M02S"/>
        <a:cs typeface=""/>
      </a:majorFont>
      <a:minorFont>
        <a:latin typeface="Arial"/>
        <a:ea typeface="FZZhunYuan-M02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934A45FF5D4B8D5F4B18333E543F" ma:contentTypeVersion="10" ma:contentTypeDescription="Crée un document." ma:contentTypeScope="" ma:versionID="c6fbba80f5b5790d9660e81b4bb1c2cf">
  <xsd:schema xmlns:xsd="http://www.w3.org/2001/XMLSchema" xmlns:xs="http://www.w3.org/2001/XMLSchema" xmlns:p="http://schemas.microsoft.com/office/2006/metadata/properties" xmlns:ns2="0911191c-8472-4eb5-a739-69bdbf5e668c" targetNamespace="http://schemas.microsoft.com/office/2006/metadata/properties" ma:root="true" ma:fieldsID="1b32f2aa824e076c1c942a171e6602e7" ns2:_="">
    <xsd:import namespace="0911191c-8472-4eb5-a739-69bdbf5e6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1191c-8472-4eb5-a739-69bdbf5e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B7D417-52BD-4C73-BD75-1493A799F761}"/>
</file>

<file path=customXml/itemProps2.xml><?xml version="1.0" encoding="utf-8"?>
<ds:datastoreItem xmlns:ds="http://schemas.openxmlformats.org/officeDocument/2006/customXml" ds:itemID="{1B845FF3-29EB-46D7-990F-932AB3BA3A0B}"/>
</file>

<file path=customXml/itemProps3.xml><?xml version="1.0" encoding="utf-8"?>
<ds:datastoreItem xmlns:ds="http://schemas.openxmlformats.org/officeDocument/2006/customXml" ds:itemID="{DDAD32B1-8B79-4B25-8825-9B0A9551D240}"/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0</TotalTime>
  <Words>77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Save energy with Vacuum pump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12</cp:revision>
  <dcterms:created xsi:type="dcterms:W3CDTF">2020-01-31T15:25:02Z</dcterms:created>
  <dcterms:modified xsi:type="dcterms:W3CDTF">2020-02-05T15:26:53Z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  <property fmtid="{D5CDD505-2E9C-101B-9397-08002B2CF9AE}" pid="12" name="ContentTypeId">
    <vt:lpwstr>0x01010048C1934A45FF5D4B8D5F4B18333E543F</vt:lpwstr>
  </property>
</Properties>
</file>