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12">
          <p15:clr>
            <a:srgbClr val="A4A3A4"/>
          </p15:clr>
        </p15:guide>
        <p15:guide id="4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99FF"/>
    <a:srgbClr val="7F7F7F"/>
    <a:srgbClr val="FFCC00"/>
    <a:srgbClr val="66CCFF"/>
    <a:srgbClr val="003382"/>
    <a:srgbClr val="333333"/>
    <a:srgbClr val="CC66FF"/>
    <a:srgbClr val="B4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59" y="72"/>
      </p:cViewPr>
      <p:guideLst>
        <p:guide orient="horz" pos="2160"/>
        <p:guide pos="2880"/>
        <p:guide pos="412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05/02/2020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6.jp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6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69924" y="3303588"/>
            <a:ext cx="7993063" cy="26996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9925" y="1516678"/>
            <a:ext cx="7993063" cy="1409648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84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871404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908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4x3New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38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 February 2020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5" name="MSIPCMContentMarking" descr="{&quot;HashCode&quot;:238713050,&quot;Placement&quot;:&quot;Footer&quot;}"/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90" r:id="rId5"/>
    <p:sldLayoutId id="2147483674" r:id="rId6"/>
    <p:sldLayoutId id="2147483667" r:id="rId7"/>
    <p:sldLayoutId id="2147483691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4D65BEA0-BD33-469C-AEF2-A167FF7775AA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706124"/>
            <a:ext cx="7991475" cy="4113468"/>
            <a:chOff x="650875" y="1906363"/>
            <a:chExt cx="7991475" cy="4042393"/>
          </a:xfrm>
        </p:grpSpPr>
        <p:sp>
          <p:nvSpPr>
            <p:cNvPr id="28" name="Rechteck 3">
              <a:extLst>
                <a:ext uri="{FF2B5EF4-FFF2-40B4-BE49-F238E27FC236}">
                  <a16:creationId xmlns:a16="http://schemas.microsoft.com/office/drawing/2014/main" id="{30C176BE-257C-437A-9CC2-5F64ADE44EF0}"/>
                </a:ext>
              </a:extLst>
            </p:cNvPr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VALUE AND BENEFITS</a:t>
              </a:r>
            </a:p>
          </p:txBody>
        </p:sp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98313B17-25C4-47EC-97A0-D5EA4A6938EA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eck 11">
              <a:extLst>
                <a:ext uri="{FF2B5EF4-FFF2-40B4-BE49-F238E27FC236}">
                  <a16:creationId xmlns:a16="http://schemas.microsoft.com/office/drawing/2014/main" id="{3ED9B037-3867-41DD-AB47-8565E5B4FBF2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kumimoji="0" lang="de-CH" altLang="de-DE" sz="1400" b="1" i="0" u="none" strike="noStrike" kern="1200" cap="none" spc="0" normalizeH="0" baseline="0" noProof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DESCRIPTION</a:t>
              </a:r>
              <a:endParaRPr kumimoji="0" lang="en-GB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Rechteck 12">
              <a:extLst>
                <a:ext uri="{FF2B5EF4-FFF2-40B4-BE49-F238E27FC236}">
                  <a16:creationId xmlns:a16="http://schemas.microsoft.com/office/drawing/2014/main" id="{21BDC0ED-658F-47F0-BF67-1543B64981FB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US" dirty="0"/>
              <a:t>Save energy with Vacuum pump</a:t>
            </a:r>
            <a:endParaRPr lang="fr-FR" altLang="fr-FR" dirty="0"/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8040" y="1395330"/>
            <a:ext cx="7997825" cy="307975"/>
          </a:xfrm>
        </p:spPr>
        <p:txBody>
          <a:bodyPr/>
          <a:lstStyle/>
          <a:p>
            <a:r>
              <a:rPr lang="en-US" dirty="0"/>
              <a:t>Replace the </a:t>
            </a:r>
            <a:r>
              <a:rPr lang="en-US" dirty="0" err="1"/>
              <a:t>Venturi</a:t>
            </a:r>
            <a:r>
              <a:rPr lang="en-US" dirty="0"/>
              <a:t> system with new vacuum pump.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800" kern="0" dirty="0"/>
              <a:t>Value: Cost Optimization, Sustainability</a:t>
            </a:r>
          </a:p>
          <a:p>
            <a:r>
              <a:rPr lang="en-US" sz="800" kern="0" dirty="0"/>
              <a:t>Equipment: Packing </a:t>
            </a:r>
            <a:r>
              <a:rPr lang="en-US" sz="800" kern="0" dirty="0" err="1"/>
              <a:t>Corcelles</a:t>
            </a:r>
            <a:endParaRPr lang="en-US" sz="800" kern="0" dirty="0"/>
          </a:p>
          <a:p>
            <a:r>
              <a:rPr lang="en-US" sz="800" kern="0" dirty="0"/>
              <a:t>Catalogue code: CLC-011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452" y="2094120"/>
            <a:ext cx="3890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US" sz="1200" b="1" dirty="0"/>
              <a:t>Savings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Reduces consumption of compressed air and energy 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After 2 years: 1,450 €/year savings vs. </a:t>
            </a:r>
            <a:r>
              <a:rPr lang="en-US" sz="1200" dirty="0" err="1"/>
              <a:t>Venturi</a:t>
            </a:r>
            <a:r>
              <a:rPr lang="en-US" sz="1200" dirty="0"/>
              <a:t> solution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70140" y="2116354"/>
            <a:ext cx="3823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Any machine supplied with Venturi, type SB37 or other types (no. of pumps customized </a:t>
            </a:r>
            <a:r>
              <a:rPr lang="en-US" sz="1200" dirty="0" err="1"/>
              <a:t>accoriding</a:t>
            </a:r>
            <a:r>
              <a:rPr lang="en-US" sz="1200" dirty="0"/>
              <a:t> to machine speed)</a:t>
            </a:r>
          </a:p>
        </p:txBody>
      </p:sp>
      <p:sp>
        <p:nvSpPr>
          <p:cNvPr id="18" name="Rechteck 13">
            <a:extLst>
              <a:ext uri="{FF2B5EF4-FFF2-40B4-BE49-F238E27FC236}">
                <a16:creationId xmlns:a16="http://schemas.microsoft.com/office/drawing/2014/main" id="{E1CCA77F-D1E4-47D1-B633-D8475FD179AE}"/>
              </a:ext>
            </a:extLst>
          </p:cNvPr>
          <p:cNvSpPr/>
          <p:nvPr/>
        </p:nvSpPr>
        <p:spPr bwMode="gray">
          <a:xfrm>
            <a:off x="5009985" y="3379754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en-GB" sz="1200" b="1" dirty="0">
                <a:solidFill>
                  <a:srgbClr val="FFFFFF"/>
                </a:solidFill>
                <a:ea typeface="MS PGothic" pitchFamily="34" charset="-128"/>
              </a:rPr>
              <a:t>Before</a:t>
            </a:r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4EA5462B-0910-44FC-8FE0-7C4642E80D4B}"/>
              </a:ext>
            </a:extLst>
          </p:cNvPr>
          <p:cNvSpPr/>
          <p:nvPr/>
        </p:nvSpPr>
        <p:spPr bwMode="gray">
          <a:xfrm>
            <a:off x="703570" y="3397798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en-GB" sz="1200" b="1" dirty="0">
                <a:solidFill>
                  <a:srgbClr val="FFFFFF"/>
                </a:solidFill>
                <a:ea typeface="MS PGothic" pitchFamily="34" charset="-128"/>
              </a:rPr>
              <a:t>After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8" y="3689515"/>
            <a:ext cx="1599463" cy="196047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20" y="3625516"/>
            <a:ext cx="2590812" cy="17600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25" y="4119497"/>
            <a:ext cx="1791237" cy="15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6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Sidel_template_4x3_SHORT</Template>
  <TotalTime>0</TotalTime>
  <Words>77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NewSidel_Template_4x3_with add layouts</vt:lpstr>
      <vt:lpstr>think-cell Folie</vt:lpstr>
      <vt:lpstr>Save energy with Vacuum pump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your obsolete display panel</dc:title>
  <dc:creator>Pomo, Claudio</dc:creator>
  <cp:lastModifiedBy>Sorega, Dan</cp:lastModifiedBy>
  <cp:revision>12</cp:revision>
  <dcterms:created xsi:type="dcterms:W3CDTF">2020-01-31T15:25:02Z</dcterms:created>
  <dcterms:modified xsi:type="dcterms:W3CDTF">2020-02-05T15:26:53Z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Claudio.Pomo@gebocermex.com</vt:lpwstr>
  </property>
  <property fmtid="{D5CDD505-2E9C-101B-9397-08002B2CF9AE}" pid="7" name="MSIP_Label_94480757-a570-4f64-84e7-c5b3ffe9d573_SetDate">
    <vt:lpwstr>2020-01-31T15:25:14.8361534Z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Sensitivity">
    <vt:lpwstr>General</vt:lpwstr>
  </property>
</Properties>
</file>