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90" r:id="rId5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412">
          <p15:clr>
            <a:srgbClr val="A4A3A4"/>
          </p15:clr>
        </p15:guide>
        <p15:guide id="4" pos="54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3399FF"/>
    <a:srgbClr val="7F7F7F"/>
    <a:srgbClr val="FFCC00"/>
    <a:srgbClr val="66CCFF"/>
    <a:srgbClr val="003382"/>
    <a:srgbClr val="333333"/>
    <a:srgbClr val="CC66FF"/>
    <a:srgbClr val="B4CC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626" y="114"/>
      </p:cViewPr>
      <p:guideLst>
        <p:guide orient="horz" pos="2160"/>
        <p:guide pos="2880"/>
        <p:guide pos="412"/>
        <p:guide pos="54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24/03/2020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863" y="843197"/>
            <a:ext cx="4152274" cy="31142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4.emf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6.jpg"/><Relationship Id="rId2" Type="http://schemas.openxmlformats.org/officeDocument/2006/relationships/tags" Target="../tags/tag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841767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6256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495922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5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7908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647700" y="1485901"/>
            <a:ext cx="7993063" cy="4498974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60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1" y="864162"/>
            <a:ext cx="7993064" cy="338554"/>
          </a:xfrm>
        </p:spPr>
        <p:txBody>
          <a:bodyPr>
            <a:noAutofit/>
          </a:bodyPr>
          <a:lstStyle>
            <a:lvl1pPr>
              <a:defRPr sz="2300" b="1"/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647701" y="1485901"/>
            <a:ext cx="7993064" cy="4498974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68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669924" y="3303588"/>
            <a:ext cx="7993063" cy="2699699"/>
          </a:xfrm>
        </p:spPr>
        <p:txBody>
          <a:bodyPr/>
          <a:lstStyle/>
          <a:p>
            <a:pPr lvl="0"/>
            <a:r>
              <a:rPr lang="en-GB" noProof="0" dirty="0"/>
              <a:t>Click in the icon to add an image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69925" y="1516678"/>
            <a:ext cx="7993063" cy="1409648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084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48714048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9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69081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87487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5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 descr="RetroMKTGstatement4x3New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3" y="0"/>
            <a:ext cx="9160933" cy="68707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9669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7388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1753532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" name="think-cell Folie" r:id="rId13" imgW="399" imgH="399" progId="TCLayout.ActiveDocument.1">
                  <p:embed/>
                </p:oleObj>
              </mc:Choice>
              <mc:Fallback>
                <p:oleObj name="think-cell Folie" r:id="rId13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 March 2020</a:t>
            </a:fld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 descr="SidelLogoRGB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5" name="MSIPCMContentMarking" descr="{&quot;HashCode&quot;:238713050,&quot;Placement&quot;:&quot;Footer&quot;}"/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3579315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90" r:id="rId5"/>
    <p:sldLayoutId id="2147483674" r:id="rId6"/>
    <p:sldLayoutId id="2147483667" r:id="rId7"/>
    <p:sldLayoutId id="2147483691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2857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2993" userDrawn="1">
          <p15:clr>
            <a:srgbClr val="F26B43"/>
          </p15:clr>
        </p15:guide>
        <p15:guide id="5" pos="5443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9" pos="5556" userDrawn="1">
          <p15:clr>
            <a:srgbClr val="F26B43"/>
          </p15:clr>
        </p15:guide>
        <p15:guide id="10" orient="horz" pos="4020" userDrawn="1">
          <p15:clr>
            <a:srgbClr val="F26B43"/>
          </p15:clr>
        </p15:guide>
        <p15:guide id="11" pos="204" userDrawn="1">
          <p15:clr>
            <a:srgbClr val="F26B43"/>
          </p15:clr>
        </p15:guide>
        <p15:guide id="12" pos="29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tags" Target="../tags/tag1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4D65BEA0-BD33-469C-AEF2-A167FF7775AA}"/>
              </a:ext>
            </a:extLst>
          </p:cNvPr>
          <p:cNvGrpSpPr>
            <a:grpSpLocks/>
          </p:cNvGrpSpPr>
          <p:nvPr/>
        </p:nvGrpSpPr>
        <p:grpSpPr bwMode="auto">
          <a:xfrm>
            <a:off x="635000" y="1706124"/>
            <a:ext cx="7991475" cy="4113468"/>
            <a:chOff x="650875" y="1906363"/>
            <a:chExt cx="7991475" cy="4042393"/>
          </a:xfrm>
        </p:grpSpPr>
        <p:sp>
          <p:nvSpPr>
            <p:cNvPr id="28" name="Rechteck 3">
              <a:extLst>
                <a:ext uri="{FF2B5EF4-FFF2-40B4-BE49-F238E27FC236}">
                  <a16:creationId xmlns:a16="http://schemas.microsoft.com/office/drawing/2014/main" id="{30C176BE-257C-437A-9CC2-5F64ADE44EF0}"/>
                </a:ext>
              </a:extLst>
            </p:cNvPr>
            <p:cNvSpPr/>
            <p:nvPr/>
          </p:nvSpPr>
          <p:spPr>
            <a:xfrm>
              <a:off x="650875" y="1906363"/>
              <a:ext cx="3889375" cy="38914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/>
                  <a:ea typeface="MS PGothic" pitchFamily="34" charset="-128"/>
                  <a:cs typeface="+mn-cs"/>
                </a:rPr>
                <a:t>VALOR E VANTAGENS</a:t>
              </a:r>
            </a:p>
          </p:txBody>
        </p:sp>
        <p:sp>
          <p:nvSpPr>
            <p:cNvPr id="29" name="Rechteck 4">
              <a:extLst>
                <a:ext uri="{FF2B5EF4-FFF2-40B4-BE49-F238E27FC236}">
                  <a16:creationId xmlns:a16="http://schemas.microsoft.com/office/drawing/2014/main" id="{98313B17-25C4-47EC-97A0-D5EA4A6938EA}"/>
                </a:ext>
              </a:extLst>
            </p:cNvPr>
            <p:cNvSpPr>
              <a:spLocks/>
            </p:cNvSpPr>
            <p:nvPr/>
          </p:nvSpPr>
          <p:spPr>
            <a:xfrm>
              <a:off x="650875" y="2295507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hteck 11">
              <a:extLst>
                <a:ext uri="{FF2B5EF4-FFF2-40B4-BE49-F238E27FC236}">
                  <a16:creationId xmlns:a16="http://schemas.microsoft.com/office/drawing/2014/main" id="{3ED9B037-3867-41DD-AB47-8565E5B4FBF2}"/>
                </a:ext>
              </a:extLst>
            </p:cNvPr>
            <p:cNvSpPr/>
            <p:nvPr/>
          </p:nvSpPr>
          <p:spPr>
            <a:xfrm>
              <a:off x="4752975" y="1906524"/>
              <a:ext cx="3889375" cy="38898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190500" marR="0" lvl="0" indent="-19050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E64B00"/>
                </a:buClr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cap="none" normalizeH="0" baseline="0" noProof="1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charset="0"/>
                  <a:ea typeface="+mn-ea"/>
                  <a:cs typeface="Arial" charset="0"/>
                </a:rPr>
                <a:t>DESCRIÇÃO</a:t>
              </a:r>
            </a:p>
          </p:txBody>
        </p:sp>
        <p:sp>
          <p:nvSpPr>
            <p:cNvPr id="31" name="Rechteck 12">
              <a:extLst>
                <a:ext uri="{FF2B5EF4-FFF2-40B4-BE49-F238E27FC236}">
                  <a16:creationId xmlns:a16="http://schemas.microsoft.com/office/drawing/2014/main" id="{21BDC0ED-658F-47F0-BF67-1543B64981FB}"/>
                </a:ext>
              </a:extLst>
            </p:cNvPr>
            <p:cNvSpPr>
              <a:spLocks/>
            </p:cNvSpPr>
            <p:nvPr/>
          </p:nvSpPr>
          <p:spPr>
            <a:xfrm>
              <a:off x="4752975" y="2295508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charset="-122"/>
                <a:cs typeface="+mn-cs"/>
              </a:endParaRPr>
            </a:p>
          </p:txBody>
        </p:sp>
      </p:grpSp>
      <p:graphicFrame>
        <p:nvGraphicFramePr>
          <p:cNvPr id="19458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9458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itle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pt-BR" dirty="0"/>
              <a:t>Reforce a segurança de seu equipamento</a:t>
            </a:r>
          </a:p>
        </p:txBody>
      </p:sp>
      <p:sp>
        <p:nvSpPr>
          <p:cNvPr id="1947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68040" y="1395330"/>
            <a:ext cx="7997825" cy="307975"/>
          </a:xfrm>
        </p:spPr>
        <p:txBody>
          <a:bodyPr/>
          <a:lstStyle/>
          <a:p>
            <a:r>
              <a:rPr lang="pt-BR" dirty="0"/>
              <a:t>Barreira de luz de segurança</a:t>
            </a:r>
          </a:p>
        </p:txBody>
      </p:sp>
      <p:sp>
        <p:nvSpPr>
          <p:cNvPr id="19478" name="Text Placeholder 2"/>
          <p:cNvSpPr txBox="1">
            <a:spLocks/>
          </p:cNvSpPr>
          <p:nvPr/>
        </p:nvSpPr>
        <p:spPr bwMode="auto">
          <a:xfrm>
            <a:off x="647700" y="5901302"/>
            <a:ext cx="79787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12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800"/>
              <a:t>Valor: Segurança e Ergonomia, Obsolescência, Eficiência </a:t>
            </a:r>
          </a:p>
          <a:p>
            <a:r>
              <a:rPr lang="pt-BR" sz="800"/>
              <a:t>Equipamento: Packing Corcelles</a:t>
            </a:r>
          </a:p>
          <a:p>
            <a:r>
              <a:rPr lang="pt-BR" sz="800"/>
              <a:t>Código do catálogo: CLC-046</a:t>
            </a:r>
          </a:p>
        </p:txBody>
      </p:sp>
      <p:sp>
        <p:nvSpPr>
          <p:cNvPr id="19479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altLang="fr-FR" sz="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452" y="2094120"/>
            <a:ext cx="3890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</a:pPr>
            <a:r>
              <a:rPr lang="pt-BR" sz="1200" b="1" dirty="0"/>
              <a:t>Eficiência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1200" dirty="0"/>
              <a:t>Paradas de linha reduzidas apenas ao necessário</a:t>
            </a:r>
          </a:p>
          <a:p>
            <a:pPr>
              <a:buClr>
                <a:schemeClr val="accent4"/>
              </a:buClr>
            </a:pPr>
            <a:endParaRPr lang="en-US" sz="1200" b="1" dirty="0"/>
          </a:p>
          <a:p>
            <a:pPr>
              <a:buClr>
                <a:schemeClr val="accent4"/>
              </a:buClr>
            </a:pPr>
            <a:r>
              <a:rPr lang="pt-BR" sz="1200" b="1" dirty="0"/>
              <a:t>Segurança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1200" dirty="0"/>
              <a:t>Em conformidade com as últimas normas de segurança.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4C1F8-6FC3-4515-B08E-1A90733BAFE7}"/>
              </a:ext>
            </a:extLst>
          </p:cNvPr>
          <p:cNvSpPr/>
          <p:nvPr/>
        </p:nvSpPr>
        <p:spPr>
          <a:xfrm>
            <a:off x="4770140" y="2116354"/>
            <a:ext cx="3856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1200" dirty="0" err="1"/>
              <a:t>Substituição</a:t>
            </a:r>
            <a:r>
              <a:rPr lang="en-GB" sz="1200" dirty="0"/>
              <a:t> de </a:t>
            </a:r>
            <a:r>
              <a:rPr lang="en-GB" sz="1200" dirty="0" err="1"/>
              <a:t>fotocélulas</a:t>
            </a:r>
            <a:r>
              <a:rPr lang="en-GB" sz="1200" dirty="0"/>
              <a:t> </a:t>
            </a:r>
            <a:r>
              <a:rPr lang="en-GB" sz="1200" dirty="0" err="1"/>
              <a:t>obsoletas</a:t>
            </a:r>
            <a:r>
              <a:rPr lang="en-GB" sz="1200" dirty="0"/>
              <a:t> por </a:t>
            </a:r>
            <a:r>
              <a:rPr lang="en-GB" sz="1200" dirty="0" err="1"/>
              <a:t>uma</a:t>
            </a:r>
            <a:r>
              <a:rPr lang="en-GB" sz="1200" dirty="0"/>
              <a:t> </a:t>
            </a:r>
            <a:r>
              <a:rPr lang="en-GB" sz="1200" dirty="0" err="1"/>
              <a:t>barreira</a:t>
            </a:r>
            <a:r>
              <a:rPr lang="en-GB" sz="1200" dirty="0"/>
              <a:t> de </a:t>
            </a:r>
            <a:r>
              <a:rPr lang="en-GB" sz="1200" dirty="0" err="1"/>
              <a:t>segurança</a:t>
            </a:r>
            <a:r>
              <a:rPr lang="en-GB" sz="1200" dirty="0"/>
              <a:t> </a:t>
            </a:r>
            <a:r>
              <a:rPr lang="en-GB" sz="1200" dirty="0" err="1"/>
              <a:t>leve</a:t>
            </a:r>
            <a:endParaRPr lang="en-GB" sz="1200" dirty="0"/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Sistema de </a:t>
            </a:r>
            <a:r>
              <a:rPr lang="en-GB" sz="1200" dirty="0" err="1"/>
              <a:t>última</a:t>
            </a:r>
            <a:r>
              <a:rPr lang="en-GB" sz="1200" dirty="0"/>
              <a:t> </a:t>
            </a:r>
            <a:r>
              <a:rPr lang="en-GB" sz="1200" dirty="0" err="1"/>
              <a:t>geração</a:t>
            </a:r>
            <a:endParaRPr lang="pt-BR" sz="1200" dirty="0"/>
          </a:p>
        </p:txBody>
      </p:sp>
      <p:sp>
        <p:nvSpPr>
          <p:cNvPr id="18" name="Rechteck 13">
            <a:extLst>
              <a:ext uri="{FF2B5EF4-FFF2-40B4-BE49-F238E27FC236}">
                <a16:creationId xmlns:a16="http://schemas.microsoft.com/office/drawing/2014/main" id="{E1CCA77F-D1E4-47D1-B633-D8475FD179AE}"/>
              </a:ext>
            </a:extLst>
          </p:cNvPr>
          <p:cNvSpPr/>
          <p:nvPr/>
        </p:nvSpPr>
        <p:spPr bwMode="gray">
          <a:xfrm>
            <a:off x="5009985" y="3379754"/>
            <a:ext cx="667230" cy="199961"/>
          </a:xfrm>
          <a:prstGeom prst="rect">
            <a:avLst/>
          </a:prstGeom>
          <a:solidFill>
            <a:srgbClr val="E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Clr>
                <a:srgbClr val="FF6600"/>
              </a:buClr>
            </a:pPr>
            <a:r>
              <a:rPr lang="pt-BR" sz="1200" b="1">
                <a:solidFill>
                  <a:srgbClr val="FFFFFF"/>
                </a:solidFill>
                <a:ea typeface="MS PGothic" pitchFamily="34" charset="-128"/>
              </a:rPr>
              <a:t>Antes</a:t>
            </a:r>
          </a:p>
        </p:txBody>
      </p:sp>
      <p:sp>
        <p:nvSpPr>
          <p:cNvPr id="19" name="Rechteck 13">
            <a:extLst>
              <a:ext uri="{FF2B5EF4-FFF2-40B4-BE49-F238E27FC236}">
                <a16:creationId xmlns:a16="http://schemas.microsoft.com/office/drawing/2014/main" id="{4EA5462B-0910-44FC-8FE0-7C4642E80D4B}"/>
              </a:ext>
            </a:extLst>
          </p:cNvPr>
          <p:cNvSpPr/>
          <p:nvPr/>
        </p:nvSpPr>
        <p:spPr bwMode="gray">
          <a:xfrm>
            <a:off x="703569" y="3397799"/>
            <a:ext cx="705725" cy="190186"/>
          </a:xfrm>
          <a:prstGeom prst="rect">
            <a:avLst/>
          </a:prstGeom>
          <a:solidFill>
            <a:srgbClr val="E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Clr>
                <a:srgbClr val="FF6600"/>
              </a:buClr>
            </a:pPr>
            <a:r>
              <a:rPr lang="pt-BR" sz="1200" b="1" dirty="0">
                <a:solidFill>
                  <a:srgbClr val="FFFFFF"/>
                </a:solidFill>
                <a:ea typeface="MS PGothic" pitchFamily="34" charset="-128"/>
              </a:rPr>
              <a:t>Depois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9939" y="3395521"/>
            <a:ext cx="2610843" cy="227975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95" y="3395521"/>
            <a:ext cx="3047656" cy="228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368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PROJECT_OPEN" val="0"/>
  <p:tag name="ARTICULATE_SLIDE_COUNT" val="5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ewSidel_Template_4x3_with add layouts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Sidel_Template_4x3_v10_FINAL.potx" id="{6B388DF2-1B4D-4AB9-B9B5-FAFCF51DED0E}" vid="{83DBA8D9-CEC6-4E0F-89EE-7CD510D47F2C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1934A45FF5D4B8D5F4B18333E543F" ma:contentTypeVersion="10" ma:contentTypeDescription="Crée un document." ma:contentTypeScope="" ma:versionID="c6fbba80f5b5790d9660e81b4bb1c2cf">
  <xsd:schema xmlns:xsd="http://www.w3.org/2001/XMLSchema" xmlns:xs="http://www.w3.org/2001/XMLSchema" xmlns:p="http://schemas.microsoft.com/office/2006/metadata/properties" xmlns:ns2="0911191c-8472-4eb5-a739-69bdbf5e668c" targetNamespace="http://schemas.microsoft.com/office/2006/metadata/properties" ma:root="true" ma:fieldsID="1b32f2aa824e076c1c942a171e6602e7" ns2:_="">
    <xsd:import namespace="0911191c-8472-4eb5-a739-69bdbf5e66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11191c-8472-4eb5-a739-69bdbf5e66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9A00F7-3295-437B-81EA-A399E64EA2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4C04EC-F7B2-4C2A-B20E-A2C46B5ADD8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6B8E1B-EFF4-41BD-B789-C19F7074B5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11191c-8472-4eb5-a739-69bdbf5e66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Sidel_template_4x3_SHORT</Template>
  <TotalTime>3</TotalTime>
  <Words>67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MS PGothic</vt:lpstr>
      <vt:lpstr>SimSun</vt:lpstr>
      <vt:lpstr>Arial</vt:lpstr>
      <vt:lpstr>Wingdings</vt:lpstr>
      <vt:lpstr>NewSidel_Template_4x3_with add layouts</vt:lpstr>
      <vt:lpstr>think-cell Folie</vt:lpstr>
      <vt:lpstr>Reforce a segurança de seu equipamento</vt:lpstr>
    </vt:vector>
  </TitlesOfParts>
  <Company>GeboCermex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Replace your obsolete display panel</dc:title>
  <dc:creator>Pomo, Claudio</dc:creator>
  <cp:lastModifiedBy>Sorega, Dan</cp:lastModifiedBy>
  <cp:revision>9</cp:revision>
  <dcterms:created xsi:type="dcterms:W3CDTF">2020-01-31T15:25:02Z</dcterms:created>
  <dcterms:modified xsi:type="dcterms:W3CDTF">2020-03-24T14:47:59Z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Owner">
    <vt:lpwstr>Claudio.Pomo@gebocermex.com</vt:lpwstr>
  </property>
  <property fmtid="{D5CDD505-2E9C-101B-9397-08002B2CF9AE}" pid="7" name="MSIP_Label_94480757-a570-4f64-84e7-c5b3ffe9d573_SetDate">
    <vt:lpwstr>2020-01-31T15:25:14.8361534Z</vt:lpwstr>
  </property>
  <property fmtid="{D5CDD505-2E9C-101B-9397-08002B2CF9AE}" pid="8" name="MSIP_Label_94480757-a570-4f64-84e7-c5b3ffe9d573_Name">
    <vt:lpwstr>General</vt:lpwstr>
  </property>
  <property fmtid="{D5CDD505-2E9C-101B-9397-08002B2CF9AE}" pid="9" name="MSIP_Label_94480757-a570-4f64-84e7-c5b3ffe9d573_Application">
    <vt:lpwstr>Microsoft Azure Information Protection</vt:lpwstr>
  </property>
  <property fmtid="{D5CDD505-2E9C-101B-9397-08002B2CF9AE}" pid="10" name="MSIP_Label_94480757-a570-4f64-84e7-c5b3ffe9d573_Extended_MSFT_Method">
    <vt:lpwstr>Automatic</vt:lpwstr>
  </property>
  <property fmtid="{D5CDD505-2E9C-101B-9397-08002B2CF9AE}" pid="11" name="Sensitivity">
    <vt:lpwstr>General</vt:lpwstr>
  </property>
  <property fmtid="{D5CDD505-2E9C-101B-9397-08002B2CF9AE}" pid="12" name="ContentTypeId">
    <vt:lpwstr>0x01010048C1934A45FF5D4B8D5F4B18333E543F</vt:lpwstr>
  </property>
</Properties>
</file>