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4748349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te, Tiago" userId="36b3d81c-a221-415a-b12c-6b9a0f3d8e4d" providerId="ADAL" clId="{34BB9E9B-1627-4175-8638-DE35DA7ADD25}"/>
    <pc:docChg chg="undo custSel modSld">
      <pc:chgData name="Leite, Tiago" userId="36b3d81c-a221-415a-b12c-6b9a0f3d8e4d" providerId="ADAL" clId="{34BB9E9B-1627-4175-8638-DE35DA7ADD25}" dt="2025-07-14T15:42:02.440" v="164" actId="14100"/>
      <pc:docMkLst>
        <pc:docMk/>
      </pc:docMkLst>
      <pc:sldChg chg="delSp modSp mod">
        <pc:chgData name="Leite, Tiago" userId="36b3d81c-a221-415a-b12c-6b9a0f3d8e4d" providerId="ADAL" clId="{34BB9E9B-1627-4175-8638-DE35DA7ADD25}" dt="2025-07-14T15:42:02.440" v="164" actId="14100"/>
        <pc:sldMkLst>
          <pc:docMk/>
          <pc:sldMk cId="1591741555" sldId="2147483497"/>
        </pc:sldMkLst>
        <pc:spChg chg="mod">
          <ac:chgData name="Leite, Tiago" userId="36b3d81c-a221-415a-b12c-6b9a0f3d8e4d" providerId="ADAL" clId="{34BB9E9B-1627-4175-8638-DE35DA7ADD25}" dt="2025-07-14T15:38:37.653" v="143"/>
          <ac:spMkLst>
            <pc:docMk/>
            <pc:sldMk cId="1591741555" sldId="2147483497"/>
            <ac:spMk id="45" creationId="{4D086DA1-1D98-29D7-3D27-7CC93E0CF0DB}"/>
          </ac:spMkLst>
        </pc:spChg>
        <pc:spChg chg="mod">
          <ac:chgData name="Leite, Tiago" userId="36b3d81c-a221-415a-b12c-6b9a0f3d8e4d" providerId="ADAL" clId="{34BB9E9B-1627-4175-8638-DE35DA7ADD25}" dt="2025-07-14T15:40:25.596" v="154" actId="20577"/>
          <ac:spMkLst>
            <pc:docMk/>
            <pc:sldMk cId="1591741555" sldId="2147483497"/>
            <ac:spMk id="52" creationId="{F95CFC24-C737-D537-A2F9-9833E810DF20}"/>
          </ac:spMkLst>
        </pc:spChg>
        <pc:spChg chg="mod">
          <ac:chgData name="Leite, Tiago" userId="36b3d81c-a221-415a-b12c-6b9a0f3d8e4d" providerId="ADAL" clId="{34BB9E9B-1627-4175-8638-DE35DA7ADD25}" dt="2025-07-14T15:39:36.504" v="144"/>
          <ac:spMkLst>
            <pc:docMk/>
            <pc:sldMk cId="1591741555" sldId="2147483497"/>
            <ac:spMk id="56" creationId="{14DCB212-681D-56D5-CBA8-3F9385F5DEA7}"/>
          </ac:spMkLst>
        </pc:spChg>
        <pc:spChg chg="mod">
          <ac:chgData name="Leite, Tiago" userId="36b3d81c-a221-415a-b12c-6b9a0f3d8e4d" providerId="ADAL" clId="{34BB9E9B-1627-4175-8638-DE35DA7ADD25}" dt="2025-07-14T15:37:17.608" v="140" actId="20577"/>
          <ac:spMkLst>
            <pc:docMk/>
            <pc:sldMk cId="1591741555" sldId="2147483497"/>
            <ac:spMk id="61" creationId="{7E8CAE2A-A5EB-265F-DEE6-CBCBEA9B57FF}"/>
          </ac:spMkLst>
        </pc:spChg>
        <pc:spChg chg="del mod">
          <ac:chgData name="Leite, Tiago" userId="36b3d81c-a221-415a-b12c-6b9a0f3d8e4d" providerId="ADAL" clId="{34BB9E9B-1627-4175-8638-DE35DA7ADD25}" dt="2025-07-14T15:23:28.148" v="32" actId="478"/>
          <ac:spMkLst>
            <pc:docMk/>
            <pc:sldMk cId="1591741555" sldId="2147483497"/>
            <ac:spMk id="62" creationId="{1A19144B-7582-5E82-FE5F-901E2AA9C5AA}"/>
          </ac:spMkLst>
        </pc:spChg>
        <pc:spChg chg="del mod">
          <ac:chgData name="Leite, Tiago" userId="36b3d81c-a221-415a-b12c-6b9a0f3d8e4d" providerId="ADAL" clId="{34BB9E9B-1627-4175-8638-DE35DA7ADD25}" dt="2025-07-14T15:23:49.605" v="36" actId="478"/>
          <ac:spMkLst>
            <pc:docMk/>
            <pc:sldMk cId="1591741555" sldId="2147483497"/>
            <ac:spMk id="63" creationId="{3A0CDE60-CD9E-455C-FB8E-00DA564F79C3}"/>
          </ac:spMkLst>
        </pc:spChg>
        <pc:spChg chg="del">
          <ac:chgData name="Leite, Tiago" userId="36b3d81c-a221-415a-b12c-6b9a0f3d8e4d" providerId="ADAL" clId="{34BB9E9B-1627-4175-8638-DE35DA7ADD25}" dt="2025-07-14T15:23:47.385" v="35" actId="478"/>
          <ac:spMkLst>
            <pc:docMk/>
            <pc:sldMk cId="1591741555" sldId="2147483497"/>
            <ac:spMk id="64" creationId="{67049922-C21A-1678-7D03-8980481092B0}"/>
          </ac:spMkLst>
        </pc:spChg>
        <pc:spChg chg="mod">
          <ac:chgData name="Leite, Tiago" userId="36b3d81c-a221-415a-b12c-6b9a0f3d8e4d" providerId="ADAL" clId="{34BB9E9B-1627-4175-8638-DE35DA7ADD25}" dt="2025-07-14T15:42:02.440" v="164" actId="14100"/>
          <ac:spMkLst>
            <pc:docMk/>
            <pc:sldMk cId="1591741555" sldId="2147483497"/>
            <ac:spMk id="65" creationId="{1FC75AF3-25BD-164B-C0D3-1ABB970272D1}"/>
          </ac:spMkLst>
        </pc:spChg>
        <pc:spChg chg="del">
          <ac:chgData name="Leite, Tiago" userId="36b3d81c-a221-415a-b12c-6b9a0f3d8e4d" providerId="ADAL" clId="{34BB9E9B-1627-4175-8638-DE35DA7ADD25}" dt="2025-07-14T15:41:19.373" v="155" actId="478"/>
          <ac:spMkLst>
            <pc:docMk/>
            <pc:sldMk cId="1591741555" sldId="2147483497"/>
            <ac:spMk id="66" creationId="{CAB0BDE1-C88C-D72A-BCBA-6FC43F7E35B1}"/>
          </ac:spMkLst>
        </pc:spChg>
        <pc:spChg chg="mod">
          <ac:chgData name="Leite, Tiago" userId="36b3d81c-a221-415a-b12c-6b9a0f3d8e4d" providerId="ADAL" clId="{34BB9E9B-1627-4175-8638-DE35DA7ADD25}" dt="2025-07-14T15:35:28.832" v="125" actId="14100"/>
          <ac:spMkLst>
            <pc:docMk/>
            <pc:sldMk cId="1591741555" sldId="2147483497"/>
            <ac:spMk id="81" creationId="{483E1FF6-3F53-00C8-B9CB-EFD48E9BFA8E}"/>
          </ac:spMkLst>
        </pc:spChg>
        <pc:spChg chg="mod">
          <ac:chgData name="Leite, Tiago" userId="36b3d81c-a221-415a-b12c-6b9a0f3d8e4d" providerId="ADAL" clId="{34BB9E9B-1627-4175-8638-DE35DA7ADD25}" dt="2025-07-14T15:35:42.857" v="128" actId="14100"/>
          <ac:spMkLst>
            <pc:docMk/>
            <pc:sldMk cId="1591741555" sldId="2147483497"/>
            <ac:spMk id="82" creationId="{EF7BF136-27B4-6E39-C7EA-4BB26EB9EE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68EFE-B958-4336-8FAF-179B8BF6EF41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2ADC5-B2F4-473B-9FB4-D2C0627D90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1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D9528-422B-1AEA-E63E-04CA5F14C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3B770-B6C6-E424-CA57-38B828F382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61853-36CD-9911-7EF1-03725E046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5E022-9ED7-2DC5-FD77-5A98A83F2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733B7-1873-49FD-B258-2C7BB301EF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58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90D3F-AE03-297A-618B-FFFFD0915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3E3A17-34F1-CD45-9D37-6A2B18642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1C86D18-EF90-2919-D268-632CE4C1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260C-621E-40EE-B823-C60B8118C3C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5C8A9FE-955F-A42F-E045-8BAE54F5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0E77FB1-982A-5816-6160-DB02B0C7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4AAC-4BE5-4F82-8728-10E1B4C84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73201-D50E-CF5B-B0FB-EC394B1D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D95D2C4-4808-125D-4501-B22F08D7E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0875351-BA0F-44F5-2153-89E6DE2F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260C-621E-40EE-B823-C60B8118C3C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B1F0C4C-5219-4542-658F-4FC065E2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15B9BE-38EB-A36B-77E7-1247E420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4AAC-4BE5-4F82-8728-10E1B4C84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900CEF-93EB-F06F-402A-D5508939F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2DC56B5-86EA-5FB7-2548-7D1ED671F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43FB275-4FA5-9860-2FC1-586AD994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260C-621E-40EE-B823-C60B8118C3C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7147B7C-260E-6980-8FD9-6B575167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DAD5C5C-6403-D137-ED54-99510ECB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4AAC-4BE5-4F82-8728-10E1B4C84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5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79B6A-9763-EA1D-B0F6-FB1A011D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0E91DA3-50C6-82A6-E524-3F5877E0B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2CD4452-660E-3DD5-FF75-E93DE310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260C-621E-40EE-B823-C60B8118C3C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31393D5-F44C-C856-E6D6-C5DC12DD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B3A1946-A748-B738-069F-5413DEF5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4AAC-4BE5-4F82-8728-10E1B4C84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6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6C36B-34AA-9536-39C9-428A236F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95EECB-C629-70E1-FE99-42E840413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9EAC36A-B28A-6B7D-5EC4-29D67929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260C-621E-40EE-B823-C60B8118C3C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1AF3AC-818D-8130-8F12-96EA14A4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A652220-EC84-D7B8-38FF-90E05E79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4AAC-4BE5-4F82-8728-10E1B4C84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3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85634-36EC-449D-EC51-D4D61855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AFD5903-0CF7-3F4E-8445-B0644487F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C81A67C-57B6-6E34-41AB-C6AD5D1FA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D80C1AA-698C-6059-B697-0EB8B63E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260C-621E-40EE-B823-C60B8118C3C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468ED9C-D3A2-7ADC-8C88-95C4FE97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1CF7306-0060-9666-BC5D-627E1C83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4AAC-4BE5-4F82-8728-10E1B4C84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C5586-8AEF-85B0-BA90-09AD8DEA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F87E701-2170-A011-258B-06249BAF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CDFA8BE-D4C0-9BFA-7358-A4D2AEB01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0A3BC62-11F5-9449-6E92-69899D635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89A5085C-480B-0237-DA1C-F0610A2A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AA74238-49A9-EECC-62FC-F08D033F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260C-621E-40EE-B823-C60B8118C3C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6B85BD5-5507-A106-06F0-25ECDCE7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118A0E1-1275-F19A-1B95-EC307E26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4AAC-4BE5-4F82-8728-10E1B4C84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3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AAAC6-C3E4-CB44-59BF-925BDDD5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510955D-A904-CCC1-4D8B-6DE0339C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260C-621E-40EE-B823-C60B8118C3C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01C60454-74D6-8269-5BE0-CC7DC2A7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0813ECF-E424-2A2B-A18E-87F27A6B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4AAC-4BE5-4F82-8728-10E1B4C84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7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B48FB00-F448-DC21-514C-A8AE8E5B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260C-621E-40EE-B823-C60B8118C3C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AF5C1A5-61AE-0A58-B2D5-378D7BC2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0BB663D-84C7-A318-154F-812AE89C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4AAC-4BE5-4F82-8728-10E1B4C84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6E3E6-14E3-4077-14F9-DBE8A190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C73E93C-A8CA-CBFA-F049-5FA123C87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8FF27A0-B0CB-619E-E8DD-3554B3117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08EB075-8459-98F0-6521-13FD15CD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260C-621E-40EE-B823-C60B8118C3C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5E1F1DC-B837-1473-DFFD-42FE6EF6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153CAB7-B111-AFEC-DC51-80F750AE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4AAC-4BE5-4F82-8728-10E1B4C84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0167C-04A5-AE83-F789-FF54D2F5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D4FB175-8421-D07A-4DA2-A34D4BFD5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28A2A36-52B7-6A48-7F5B-CBB3092BB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BFE6FE9-1732-8927-E059-3F075056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260C-621E-40EE-B823-C60B8118C3C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5DD3364-299D-96B0-605C-5D66FDEC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6B67076-C8F7-F7EE-005C-F5801C6F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4AAC-4BE5-4F82-8728-10E1B4C84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7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68EF799-6224-9084-618C-9ECBBB8D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52240FE-081B-E413-4877-75B0DF6CA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1E9D206-D8D7-613B-4ABF-2AABC88DA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4260C-621E-40EE-B823-C60B8118C3C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24123F1-586F-F1FE-6AF0-15C60A038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B106DE7-9563-8649-A3A6-2DB7BD311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B94AAC-4BE5-4F82-8728-10E1B4C8495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A7CF610-C53D-3EFE-F455-A2E9DE3AF2A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00">
                <a:solidFill>
                  <a:srgbClr val="7F7F7F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399420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1D2DD-5DFB-6442-E5C1-8C8193493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D086DA1-1D98-29D7-3D27-7CC93E0CF0DB}"/>
              </a:ext>
            </a:extLst>
          </p:cNvPr>
          <p:cNvSpPr txBox="1">
            <a:spLocks/>
          </p:cNvSpPr>
          <p:nvPr/>
        </p:nvSpPr>
        <p:spPr>
          <a:xfrm>
            <a:off x="2570806" y="1568083"/>
            <a:ext cx="3240000" cy="1477216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-180975"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en-US" dirty="0"/>
              <a:t>Spare Part Availability</a:t>
            </a:r>
          </a:p>
          <a:p>
            <a:pPr marL="180975" lvl="1" indent="-180975"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en-US" dirty="0"/>
              <a:t>Reduced Downtime Risk (10 weeks approximately)</a:t>
            </a:r>
          </a:p>
          <a:p>
            <a:pPr marL="180975" lvl="1" indent="-180975"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en-US" dirty="0"/>
              <a:t>Quick Payback</a:t>
            </a:r>
          </a:p>
          <a:p>
            <a:pPr marL="180975" lvl="1" indent="-180975"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en-US" dirty="0"/>
              <a:t>Short Installation Time</a:t>
            </a:r>
          </a:p>
          <a:p>
            <a:pPr marL="180975" lvl="1" indent="-180975"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en-US" dirty="0"/>
              <a:t>Improved Compatibility</a:t>
            </a:r>
          </a:p>
          <a:p>
            <a:pPr marL="180975" lvl="1" indent="-180975">
              <a:buClr>
                <a:srgbClr val="E64B00"/>
              </a:buClr>
              <a:buFont typeface="Wingdings" panose="05000000000000000000" pitchFamily="2" charset="2"/>
              <a:buChar char="§"/>
            </a:pPr>
            <a:r>
              <a:rPr lang="en-US" dirty="0"/>
              <a:t>Complete Upgrade Kit Provided</a:t>
            </a:r>
            <a:endParaRPr lang="en-US" altLang="x-none" sz="1200" dirty="0">
              <a:solidFill>
                <a:srgbClr val="000000"/>
              </a:solidFill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1481BF40-D7F3-F086-D1F7-D417D5ECCEE1}"/>
              </a:ext>
            </a:extLst>
          </p:cNvPr>
          <p:cNvGrpSpPr/>
          <p:nvPr/>
        </p:nvGrpSpPr>
        <p:grpSpPr>
          <a:xfrm>
            <a:off x="2569991" y="1264611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F7183F59-D093-A0EE-A76A-8E9B713C7AC1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4B8435BE-541D-5485-BAB4-446F6271B890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F4FDC061-BA76-3EDC-2BF1-B67E4451F0EB}"/>
              </a:ext>
            </a:extLst>
          </p:cNvPr>
          <p:cNvGrpSpPr/>
          <p:nvPr/>
        </p:nvGrpSpPr>
        <p:grpSpPr>
          <a:xfrm>
            <a:off x="-9747" y="-2"/>
            <a:ext cx="2359247" cy="6858002"/>
            <a:chOff x="-13252" y="0"/>
            <a:chExt cx="2359247" cy="5824709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38566D2B-6E04-3C29-B425-4FB4099C47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252" y="699518"/>
              <a:ext cx="2349500" cy="5125191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D7709A84-C14F-B791-576D-E7C359BBC2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0"/>
              <a:ext cx="2349500" cy="4093918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F95CFC24-C737-D537-A2F9-9833E810DF20}"/>
              </a:ext>
            </a:extLst>
          </p:cNvPr>
          <p:cNvSpPr txBox="1">
            <a:spLocks/>
          </p:cNvSpPr>
          <p:nvPr/>
        </p:nvSpPr>
        <p:spPr>
          <a:xfrm>
            <a:off x="2571621" y="3465929"/>
            <a:ext cx="3240000" cy="1477216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300"/>
              </a:spcBef>
              <a:buClr>
                <a:srgbClr val="E64B00"/>
              </a:buClr>
              <a:buSzPct val="100000"/>
              <a:buNone/>
              <a:tabLst>
                <a:tab pos="2974975" algn="l"/>
                <a:tab pos="3151188" algn="l"/>
              </a:tabLst>
              <a:defRPr/>
            </a:pPr>
            <a:r>
              <a:rPr lang="en-US" altLang="x-none" dirty="0"/>
              <a:t>Retrofit kit designed to modernize bottling line equipment by replacing obsolete Gebo regulation cards</a:t>
            </a:r>
            <a:endParaRPr lang="en-US" noProof="1"/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84AB5E7E-AE36-C179-75FB-6E4FFB0D9255}"/>
              </a:ext>
            </a:extLst>
          </p:cNvPr>
          <p:cNvGrpSpPr/>
          <p:nvPr/>
        </p:nvGrpSpPr>
        <p:grpSpPr>
          <a:xfrm>
            <a:off x="2560969" y="3194870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9951F4EA-36A3-B93B-4834-B7E42542EE1A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7897A986-AEE0-867C-0A04-517C6F7493A8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56" name="Segnaposto testo 38">
            <a:extLst>
              <a:ext uri="{FF2B5EF4-FFF2-40B4-BE49-F238E27FC236}">
                <a16:creationId xmlns:a16="http://schemas.microsoft.com/office/drawing/2014/main" id="{14DCB212-681D-56D5-CBA8-3F9385F5DEA7}"/>
              </a:ext>
            </a:extLst>
          </p:cNvPr>
          <p:cNvSpPr txBox="1">
            <a:spLocks/>
          </p:cNvSpPr>
          <p:nvPr/>
        </p:nvSpPr>
        <p:spPr>
          <a:xfrm>
            <a:off x="2570806" y="5438085"/>
            <a:ext cx="3240000" cy="1226286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  <a:buFont typeface="Wingdings" panose="05000000000000000000" pitchFamily="2" charset="2"/>
              <a:buChar char="§"/>
            </a:pPr>
            <a:r>
              <a:rPr lang="en-US" noProof="1"/>
              <a:t>Standardized hardware components</a:t>
            </a:r>
          </a:p>
          <a:p>
            <a:pPr>
              <a:buClr>
                <a:srgbClr val="E74B00"/>
              </a:buClr>
              <a:buFont typeface="Wingdings" panose="05000000000000000000" pitchFamily="2" charset="2"/>
              <a:buChar char="§"/>
            </a:pPr>
            <a:r>
              <a:rPr lang="en-US" noProof="1"/>
              <a:t>Updated electrical diagrams</a:t>
            </a:r>
          </a:p>
          <a:p>
            <a:pPr>
              <a:buClr>
                <a:srgbClr val="E74B00"/>
              </a:buClr>
              <a:buFont typeface="Wingdings" panose="05000000000000000000" pitchFamily="2" charset="2"/>
              <a:buChar char="§"/>
            </a:pPr>
            <a:r>
              <a:rPr lang="en-US" noProof="1"/>
              <a:t>PLC software upgrade</a:t>
            </a:r>
          </a:p>
          <a:p>
            <a:pPr>
              <a:buClr>
                <a:srgbClr val="E74B00"/>
              </a:buClr>
              <a:buFont typeface="Wingdings" panose="05000000000000000000" pitchFamily="2" charset="2"/>
              <a:buChar char="§"/>
            </a:pPr>
            <a:r>
              <a:rPr lang="en-US" noProof="1"/>
              <a:t>Functional testing on a selected SKU</a:t>
            </a:r>
          </a:p>
        </p:txBody>
      </p:sp>
      <p:grpSp>
        <p:nvGrpSpPr>
          <p:cNvPr id="57" name="Gruppo 59">
            <a:extLst>
              <a:ext uri="{FF2B5EF4-FFF2-40B4-BE49-F238E27FC236}">
                <a16:creationId xmlns:a16="http://schemas.microsoft.com/office/drawing/2014/main" id="{ED89FB82-51E3-1B63-203C-A7F517DDC344}"/>
              </a:ext>
            </a:extLst>
          </p:cNvPr>
          <p:cNvGrpSpPr/>
          <p:nvPr/>
        </p:nvGrpSpPr>
        <p:grpSpPr>
          <a:xfrm>
            <a:off x="2551948" y="5126799"/>
            <a:ext cx="3258858" cy="311286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8" name="Rettangolo 60">
              <a:extLst>
                <a:ext uri="{FF2B5EF4-FFF2-40B4-BE49-F238E27FC236}">
                  <a16:creationId xmlns:a16="http://schemas.microsoft.com/office/drawing/2014/main" id="{0A2292AE-BBE1-8CB1-8E88-5129AC79B507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9" name="CasellaDiTesto 61">
              <a:extLst>
                <a:ext uri="{FF2B5EF4-FFF2-40B4-BE49-F238E27FC236}">
                  <a16:creationId xmlns:a16="http://schemas.microsoft.com/office/drawing/2014/main" id="{5AE13133-D60D-24ED-E86C-C7AA1AF1C10A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DELIVERABLES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7E8CAE2A-A5EB-265F-DEE6-CBCBEA9B57FF}"/>
              </a:ext>
            </a:extLst>
          </p:cNvPr>
          <p:cNvSpPr txBox="1">
            <a:spLocks/>
          </p:cNvSpPr>
          <p:nvPr/>
        </p:nvSpPr>
        <p:spPr>
          <a:xfrm>
            <a:off x="2542233" y="193629"/>
            <a:ext cx="6436550" cy="51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rgbClr val="E74B00"/>
                </a:solidFill>
              </a:rPr>
              <a:t>Gebo card replacement (obsolete)</a:t>
            </a: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1FC75AF3-25BD-164B-C0D3-1ABB970272D1}"/>
              </a:ext>
            </a:extLst>
          </p:cNvPr>
          <p:cNvSpPr txBox="1">
            <a:spLocks/>
          </p:cNvSpPr>
          <p:nvPr/>
        </p:nvSpPr>
        <p:spPr>
          <a:xfrm>
            <a:off x="199050" y="1264612"/>
            <a:ext cx="1863121" cy="1312706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Prevent long downtimes in case of failure</a:t>
            </a:r>
          </a:p>
          <a:p>
            <a:endParaRPr lang="en-US" dirty="0"/>
          </a:p>
          <a:p>
            <a:r>
              <a:rPr lang="en-US" dirty="0"/>
              <a:t>Quick Payback</a:t>
            </a:r>
          </a:p>
          <a:p>
            <a:endParaRPr lang="en-US" dirty="0"/>
          </a:p>
          <a:p>
            <a:r>
              <a:rPr lang="en-US" dirty="0"/>
              <a:t>Spare Part Availability</a:t>
            </a:r>
          </a:p>
          <a:p>
            <a:endParaRPr lang="en-US" dirty="0"/>
          </a:p>
          <a:p>
            <a:endParaRPr lang="en-GB" dirty="0"/>
          </a:p>
          <a:p>
            <a:endParaRPr lang="it-IT" dirty="0"/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D701AE31-1B7D-8445-5749-4A2CF8D66477}"/>
              </a:ext>
            </a:extLst>
          </p:cNvPr>
          <p:cNvSpPr txBox="1">
            <a:spLocks/>
          </p:cNvSpPr>
          <p:nvPr/>
        </p:nvSpPr>
        <p:spPr>
          <a:xfrm>
            <a:off x="144806" y="2913707"/>
            <a:ext cx="1963125" cy="227876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 Day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3E572F98-DA4C-CDF2-F464-F4483E997893}"/>
              </a:ext>
            </a:extLst>
          </p:cNvPr>
          <p:cNvSpPr txBox="1"/>
          <p:nvPr/>
        </p:nvSpPr>
        <p:spPr>
          <a:xfrm>
            <a:off x="176568" y="2724913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C479BB7-C35E-A46A-CF67-BD62A172C02E}"/>
              </a:ext>
            </a:extLst>
          </p:cNvPr>
          <p:cNvSpPr txBox="1">
            <a:spLocks/>
          </p:cNvSpPr>
          <p:nvPr/>
        </p:nvSpPr>
        <p:spPr>
          <a:xfrm>
            <a:off x="161681" y="3448146"/>
            <a:ext cx="1963125" cy="28849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 Days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B0A46C5-EE75-C6EF-6516-0721F4838F7E}"/>
              </a:ext>
            </a:extLst>
          </p:cNvPr>
          <p:cNvSpPr txBox="1"/>
          <p:nvPr/>
        </p:nvSpPr>
        <p:spPr>
          <a:xfrm>
            <a:off x="161680" y="319487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AB023AB0-3DE7-B2D0-1CC2-F26396CC0B09}"/>
              </a:ext>
            </a:extLst>
          </p:cNvPr>
          <p:cNvSpPr txBox="1">
            <a:spLocks/>
          </p:cNvSpPr>
          <p:nvPr/>
        </p:nvSpPr>
        <p:spPr>
          <a:xfrm>
            <a:off x="-19496" y="5397176"/>
            <a:ext cx="2193003" cy="309998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en-GB" sz="1200" dirty="0"/>
              <a:t>Bottle Conveyors until 2015</a:t>
            </a:r>
          </a:p>
          <a:p>
            <a:pPr marL="0" indent="0">
              <a:buClr>
                <a:srgbClr val="E74B00"/>
              </a:buClr>
              <a:buNone/>
            </a:pPr>
            <a:r>
              <a:rPr lang="en-GB" sz="1200" dirty="0"/>
              <a:t> </a:t>
            </a:r>
            <a:endParaRPr lang="it-IT" sz="1200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4A74376B-D230-97D6-497A-1AD39FBC287A}"/>
              </a:ext>
            </a:extLst>
          </p:cNvPr>
          <p:cNvSpPr txBox="1"/>
          <p:nvPr/>
        </p:nvSpPr>
        <p:spPr>
          <a:xfrm>
            <a:off x="99046" y="517476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application: 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483E1FF6-3F53-00C8-B9CB-EFD48E9BFA8E}"/>
              </a:ext>
            </a:extLst>
          </p:cNvPr>
          <p:cNvSpPr/>
          <p:nvPr/>
        </p:nvSpPr>
        <p:spPr>
          <a:xfrm>
            <a:off x="10415016" y="183775"/>
            <a:ext cx="1400878" cy="497806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F7BF136-27B4-6E39-C7EA-4BB26EB9EED2}"/>
              </a:ext>
            </a:extLst>
          </p:cNvPr>
          <p:cNvSpPr txBox="1">
            <a:spLocks/>
          </p:cNvSpPr>
          <p:nvPr/>
        </p:nvSpPr>
        <p:spPr>
          <a:xfrm>
            <a:off x="10415015" y="193629"/>
            <a:ext cx="1400878" cy="469504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0" dirty="0"/>
              <a:t>EIC-016</a:t>
            </a:r>
            <a:endParaRPr lang="it-IT" sz="2000" b="0" dirty="0"/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949EF7E4-F805-9B48-0568-A34F44149429}"/>
              </a:ext>
            </a:extLst>
          </p:cNvPr>
          <p:cNvSpPr txBox="1"/>
          <p:nvPr/>
        </p:nvSpPr>
        <p:spPr>
          <a:xfrm>
            <a:off x="187081" y="872271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500392FB-2164-8D72-BC74-2961338D8F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EDFBCE37-5668-08D1-1362-506693245AD6}"/>
              </a:ext>
            </a:extLst>
          </p:cNvPr>
          <p:cNvSpPr/>
          <p:nvPr/>
        </p:nvSpPr>
        <p:spPr>
          <a:xfrm>
            <a:off x="-19496" y="4826207"/>
            <a:ext cx="23495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0A28A459-6374-17DB-A91A-E60301279F27}"/>
              </a:ext>
            </a:extLst>
          </p:cNvPr>
          <p:cNvSpPr txBox="1"/>
          <p:nvPr/>
        </p:nvSpPr>
        <p:spPr>
          <a:xfrm>
            <a:off x="117047" y="376783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Average delivery time: </a:t>
            </a:r>
          </a:p>
        </p:txBody>
      </p:sp>
      <p:sp>
        <p:nvSpPr>
          <p:cNvPr id="18" name="Segnaposto testo 13">
            <a:extLst>
              <a:ext uri="{FF2B5EF4-FFF2-40B4-BE49-F238E27FC236}">
                <a16:creationId xmlns:a16="http://schemas.microsoft.com/office/drawing/2014/main" id="{A35F1094-1829-6F0A-AC5C-7FE6CC637FE1}"/>
              </a:ext>
            </a:extLst>
          </p:cNvPr>
          <p:cNvSpPr txBox="1">
            <a:spLocks/>
          </p:cNvSpPr>
          <p:nvPr/>
        </p:nvSpPr>
        <p:spPr>
          <a:xfrm>
            <a:off x="117047" y="4047252"/>
            <a:ext cx="1873863" cy="34187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10 weeks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3E329CAC-D21F-54E2-D77F-B098D8EE20E0}"/>
              </a:ext>
            </a:extLst>
          </p:cNvPr>
          <p:cNvSpPr txBox="1"/>
          <p:nvPr/>
        </p:nvSpPr>
        <p:spPr>
          <a:xfrm>
            <a:off x="66752" y="5892548"/>
            <a:ext cx="2106755" cy="20097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Targeted sub assembly: </a:t>
            </a:r>
          </a:p>
        </p:txBody>
      </p:sp>
      <p:sp>
        <p:nvSpPr>
          <p:cNvPr id="22" name="Segnaposto testo 13">
            <a:extLst>
              <a:ext uri="{FF2B5EF4-FFF2-40B4-BE49-F238E27FC236}">
                <a16:creationId xmlns:a16="http://schemas.microsoft.com/office/drawing/2014/main" id="{49394EEC-CB26-F8D1-CFC2-A5D5F547CD72}"/>
              </a:ext>
            </a:extLst>
          </p:cNvPr>
          <p:cNvSpPr txBox="1">
            <a:spLocks/>
          </p:cNvSpPr>
          <p:nvPr/>
        </p:nvSpPr>
        <p:spPr>
          <a:xfrm>
            <a:off x="-19495" y="6195467"/>
            <a:ext cx="1963125" cy="309998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sz="1100" dirty="0"/>
              <a:t>Bottle Conveyors - Inliners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809039B3-3024-3877-AEBC-20ACFDE73416}"/>
              </a:ext>
            </a:extLst>
          </p:cNvPr>
          <p:cNvSpPr txBox="1">
            <a:spLocks/>
          </p:cNvSpPr>
          <p:nvPr/>
        </p:nvSpPr>
        <p:spPr>
          <a:xfrm>
            <a:off x="6894023" y="1200945"/>
            <a:ext cx="3843248" cy="362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Gebo Card to replace</a:t>
            </a:r>
          </a:p>
        </p:txBody>
      </p:sp>
      <p:pic>
        <p:nvPicPr>
          <p:cNvPr id="6" name="Imagem 5" descr="Uma imagem com engenharia, máquina, Engenharia eletrónica, Corrente elétrica&#10;&#10;Os conteúdos gerados por IA poderão estar incorretos.">
            <a:extLst>
              <a:ext uri="{FF2B5EF4-FFF2-40B4-BE49-F238E27FC236}">
                <a16:creationId xmlns:a16="http://schemas.microsoft.com/office/drawing/2014/main" id="{0251A806-C865-5289-7AB2-42A344C993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99" y="1626219"/>
            <a:ext cx="4655968" cy="31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41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112</Words>
  <Application>Microsoft Office PowerPoint</Application>
  <PresentationFormat>Ecrã Panorâmico</PresentationFormat>
  <Paragraphs>36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Wingdings</vt:lpstr>
      <vt:lpstr>Tema do Office</vt:lpstr>
      <vt:lpstr>Apresentação do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Leite, Tiago</dc:creator>
  <cp:lastModifiedBy>Leite, Tiago</cp:lastModifiedBy>
  <cp:revision>1</cp:revision>
  <dcterms:created xsi:type="dcterms:W3CDTF">2025-07-09T08:56:52Z</dcterms:created>
  <dcterms:modified xsi:type="dcterms:W3CDTF">2025-07-14T15:42:07Z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2025-07-09T08:58:07Z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a4f7ba43-1d44-467a-b548-85986b3f4752</vt:lpwstr>
  </property>
  <property fmtid="{D5CDD505-2E9C-101B-9397-08002B2CF9AE}" pid="8" name="MSIP_Label_94480757-a570-4f64-84e7-c5b3ffe9d573_ContentBits">
    <vt:lpwstr>2</vt:lpwstr>
  </property>
  <property fmtid="{D5CDD505-2E9C-101B-9397-08002B2CF9AE}" pid="9" name="MSIP_Label_94480757-a570-4f64-84e7-c5b3ffe9d573_Tag">
    <vt:lpwstr>10, 0, 1, 1</vt:lpwstr>
  </property>
  <property fmtid="{D5CDD505-2E9C-101B-9397-08002B2CF9AE}" pid="10" name="ClassificationContentMarkingFooterLocations">
    <vt:lpwstr>Tema do Office:8</vt:lpwstr>
  </property>
  <property fmtid="{D5CDD505-2E9C-101B-9397-08002B2CF9AE}" pid="11" name="ClassificationContentMarkingFooterText">
    <vt:lpwstr>General</vt:lpwstr>
  </property>
</Properties>
</file>