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5"/>
  </p:notesMasterIdLst>
  <p:handoutMasterIdLst>
    <p:handoutMasterId r:id="rId6"/>
  </p:handoutMasterIdLst>
  <p:sldIdLst>
    <p:sldId id="370" r:id="rId2"/>
    <p:sldId id="371" r:id="rId3"/>
    <p:sldId id="372" r:id="rId4"/>
  </p:sldIdLst>
  <p:sldSz cx="9144000" cy="6858000" type="screen4x3"/>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2" d="100"/>
          <a:sy n="82" d="100"/>
        </p:scale>
        <p:origin x="1502" y="72"/>
      </p:cViewPr>
      <p:guideLst>
        <p:guide orient="horz" pos="2160"/>
        <p:guide pos="2880"/>
      </p:guideLst>
    </p:cSldViewPr>
  </p:slideViewPr>
  <p:notesTextViewPr>
    <p:cViewPr>
      <p:scale>
        <a:sx n="1" d="1"/>
        <a:sy n="1" d="1"/>
      </p:scale>
      <p:origin x="0" y="0"/>
    </p:cViewPr>
  </p:notesTextViewPr>
  <p:sorterViewPr>
    <p:cViewPr>
      <p:scale>
        <a:sx n="125" d="100"/>
        <a:sy n="125" d="100"/>
      </p:scale>
      <p:origin x="0" y="0"/>
    </p:cViewPr>
  </p:sorterViewPr>
  <p:notesViewPr>
    <p:cSldViewPr snapToGrid="0">
      <p:cViewPr>
        <p:scale>
          <a:sx n="125" d="100"/>
          <a:sy n="125" d="100"/>
        </p:scale>
        <p:origin x="-1932" y="201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EE4A28-8FCA-4B67-B71F-4BF329E9D0A8}" type="datetimeFigureOut">
              <a:rPr lang="en-GB" smtClean="0"/>
              <a:t>27/11/2020</a:t>
            </a:fld>
            <a:endParaRPr lang="en-GB"/>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de-DE" dirty="0" err="1"/>
              <a:t>Footer</a:t>
            </a:r>
            <a:endParaRPr lang="en-GB"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EF99F-C35D-4FF2-845E-FCCC5818ED60}" type="datetimeFigureOut">
              <a:rPr lang="en-GB" smtClean="0"/>
              <a:t>27/11/2020</a:t>
            </a:fld>
            <a:endParaRPr lang="en-GB" dirty="0"/>
          </a:p>
        </p:txBody>
      </p:sp>
      <p:sp>
        <p:nvSpPr>
          <p:cNvPr id="4" name="Folienbildplatzhalter 3"/>
          <p:cNvSpPr>
            <a:spLocks noGrp="1" noRot="1" noChangeAspect="1"/>
          </p:cNvSpPr>
          <p:nvPr>
            <p:ph type="sldImg" idx="2"/>
          </p:nvPr>
        </p:nvSpPr>
        <p:spPr>
          <a:xfrm>
            <a:off x="1352863" y="843197"/>
            <a:ext cx="4152274" cy="3114206"/>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434715" y="4197246"/>
            <a:ext cx="5988570" cy="4260954"/>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image" Target="../media/image2.png"/><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image" Target="../media/image3.emf"/><Relationship Id="rId2" Type="http://schemas.openxmlformats.org/officeDocument/2006/relationships/tags" Target="../tags/tag24.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image" Target="../media/image4.png"/><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1.emf"/><Relationship Id="rId2" Type="http://schemas.openxmlformats.org/officeDocument/2006/relationships/tags" Target="../tags/tag26.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image" Target="../media/image5.png"/><Relationship Id="rId4"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gradFill flip="none" rotWithShape="1">
          <a:gsLst>
            <a:gs pos="0">
              <a:schemeClr val="bg1"/>
            </a:gs>
            <a:gs pos="100000">
              <a:schemeClr val="bg1">
                <a:lumMod val="85000"/>
              </a:schemeClr>
            </a:gs>
          </a:gsLst>
          <a:lin ang="5400000" scaled="1"/>
          <a:tileRect/>
        </a:gradFill>
        <a:effectLst/>
      </p:bgPr>
    </p:bg>
    <p:spTree>
      <p:nvGrpSpPr>
        <p:cNvPr id="1" name=""/>
        <p:cNvGrpSpPr/>
        <p:nvPr/>
      </p:nvGrpSpPr>
      <p:grpSpPr>
        <a:xfrm>
          <a:off x="0" y="0"/>
          <a:ext cx="0" cy="0"/>
          <a:chOff x="0" y="0"/>
          <a:chExt cx="0" cy="0"/>
        </a:xfrm>
      </p:grpSpPr>
      <p:graphicFrame>
        <p:nvGraphicFramePr>
          <p:cNvPr id="84" name="Objekt 83"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07" name="think-cell Folie" r:id="rId5" imgW="399" imgH="399" progId="TCLayout.ActiveDocument.1">
                  <p:embed/>
                </p:oleObj>
              </mc:Choice>
              <mc:Fallback>
                <p:oleObj name="think-cell Folie" r:id="rId5" imgW="399" imgH="399" progId="TCLayout.ActiveDocument.1">
                  <p:embed/>
                  <p:pic>
                    <p:nvPicPr>
                      <p:cNvPr id="84" name="Objekt 83"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el 1"/>
          <p:cNvSpPr>
            <a:spLocks noGrp="1"/>
          </p:cNvSpPr>
          <p:nvPr>
            <p:ph type="ctrTitle" hasCustomPrompt="1"/>
          </p:nvPr>
        </p:nvSpPr>
        <p:spPr>
          <a:xfrm>
            <a:off x="647700" y="599647"/>
            <a:ext cx="8058150" cy="615553"/>
          </a:xfrm>
        </p:spPr>
        <p:txBody>
          <a:bodyPr/>
          <a:lstStyle>
            <a:lvl1pPr>
              <a:defRPr sz="4000">
                <a:solidFill>
                  <a:schemeClr val="tx1"/>
                </a:solidFill>
              </a:defRPr>
            </a:lvl1pPr>
          </a:lstStyle>
          <a:p>
            <a:r>
              <a:rPr lang="en-GB" dirty="0"/>
              <a:t>Title of presentation</a:t>
            </a:r>
          </a:p>
        </p:txBody>
      </p:sp>
      <p:sp>
        <p:nvSpPr>
          <p:cNvPr id="7" name="Textplatzhalter 6"/>
          <p:cNvSpPr>
            <a:spLocks noGrp="1"/>
          </p:cNvSpPr>
          <p:nvPr userDrawn="1">
            <p:ph type="body" sz="quarter" idx="10" hasCustomPrompt="1"/>
          </p:nvPr>
        </p:nvSpPr>
        <p:spPr>
          <a:xfrm>
            <a:off x="647700" y="2156103"/>
            <a:ext cx="6408737" cy="1538883"/>
          </a:xfrm>
        </p:spPr>
        <p:txBody>
          <a:bodyPr>
            <a:spAutoFit/>
          </a:bodyPr>
          <a:lstStyle>
            <a:lvl1pPr>
              <a:spcBef>
                <a:spcPts val="0"/>
              </a:spcBef>
              <a:defRPr sz="2000" b="0" baseline="0">
                <a:solidFill>
                  <a:schemeClr val="accent4"/>
                </a:solidFill>
              </a:defRPr>
            </a:lvl1pPr>
          </a:lstStyle>
          <a:p>
            <a:pPr lvl="0"/>
            <a:r>
              <a:rPr lang="en-GB" dirty="0"/>
              <a:t>Subtitle (optional)</a:t>
            </a:r>
            <a:br>
              <a:rPr lang="en-GB" dirty="0"/>
            </a:br>
            <a:r>
              <a:rPr lang="en-GB" dirty="0"/>
              <a:t>Presenter &lt;Name&gt;</a:t>
            </a:r>
            <a:br>
              <a:rPr lang="en-GB" dirty="0"/>
            </a:br>
            <a:r>
              <a:rPr lang="en-GB" dirty="0"/>
              <a:t>Location, Date/Month/Year</a:t>
            </a:r>
          </a:p>
          <a:p>
            <a:pPr lvl="0"/>
            <a:endParaRPr lang="en-GB" dirty="0"/>
          </a:p>
          <a:p>
            <a:pPr lvl="0"/>
            <a:r>
              <a:rPr lang="en-GB" dirty="0"/>
              <a:t>[</a:t>
            </a:r>
            <a:r>
              <a:rPr lang="en-US" dirty="0"/>
              <a:t>Public / Internal / Restricted / Highly confidential]</a:t>
            </a:r>
            <a:endParaRPr lang="en-GB" dirty="0"/>
          </a:p>
        </p:txBody>
      </p:sp>
      <p:sp>
        <p:nvSpPr>
          <p:cNvPr id="60" name="Slide Number Placeholder 4"/>
          <p:cNvSpPr txBox="1">
            <a:spLocks/>
          </p:cNvSpPr>
          <p:nvPr userDrawn="1"/>
        </p:nvSpPr>
        <p:spPr>
          <a:xfrm>
            <a:off x="657225" y="6551224"/>
            <a:ext cx="545021"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b="1" dirty="0">
                <a:solidFill>
                  <a:srgbClr val="E64B00"/>
                </a:solidFill>
              </a:rPr>
              <a:t>sidel.com</a:t>
            </a:r>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ustDataLst>
      <p:tags r:id="rId2"/>
    </p:custDataLst>
    <p:extLst>
      <p:ext uri="{BB962C8B-B14F-4D97-AF65-F5344CB8AC3E}">
        <p14:creationId xmlns:p14="http://schemas.microsoft.com/office/powerpoint/2010/main" val="1274323771"/>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pictures H righ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4754564" y="1489076"/>
            <a:ext cx="3886200" cy="2139949"/>
          </a:xfrm>
        </p:spPr>
        <p:txBody>
          <a:bodyPr/>
          <a:lstStyle/>
          <a:p>
            <a:pPr lvl="0"/>
            <a:r>
              <a:rPr lang="en-GB" noProof="0" dirty="0"/>
              <a:t>Click in the icon to add an image</a:t>
            </a:r>
          </a:p>
        </p:txBody>
      </p:sp>
      <p:sp>
        <p:nvSpPr>
          <p:cNvPr id="4" name="Bildplatzhalter 3"/>
          <p:cNvSpPr>
            <a:spLocks noGrp="1"/>
          </p:cNvSpPr>
          <p:nvPr>
            <p:ph type="pic" sz="quarter" idx="12" hasCustomPrompt="1"/>
          </p:nvPr>
        </p:nvSpPr>
        <p:spPr>
          <a:xfrm>
            <a:off x="4754564" y="3844925"/>
            <a:ext cx="388620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824308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 column text+photo">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213994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49288" y="3844925"/>
            <a:ext cx="3886200" cy="2139949"/>
          </a:xfrm>
        </p:spPr>
        <p:txBody>
          <a:bodyPr/>
          <a:lstStyle/>
          <a:p>
            <a:pPr lvl="0"/>
            <a:r>
              <a:rPr lang="en-GB" noProof="0" dirty="0"/>
              <a:t>Click in the icon to add an image</a:t>
            </a:r>
          </a:p>
        </p:txBody>
      </p:sp>
      <p:sp>
        <p:nvSpPr>
          <p:cNvPr id="7" name="Textplatzhalter 6"/>
          <p:cNvSpPr>
            <a:spLocks noGrp="1"/>
          </p:cNvSpPr>
          <p:nvPr>
            <p:ph type="body" sz="quarter" idx="12" hasCustomPrompt="1"/>
          </p:nvPr>
        </p:nvSpPr>
        <p:spPr>
          <a:xfrm>
            <a:off x="4751388" y="1489075"/>
            <a:ext cx="3889375" cy="213995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9" name="Bildplatzhalter 8"/>
          <p:cNvSpPr>
            <a:spLocks noGrp="1"/>
          </p:cNvSpPr>
          <p:nvPr>
            <p:ph type="pic" sz="quarter" idx="13" hasCustomPrompt="1"/>
          </p:nvPr>
        </p:nvSpPr>
        <p:spPr>
          <a:xfrm>
            <a:off x="4751388" y="3844925"/>
            <a:ext cx="3889375" cy="2139949"/>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2500836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pictures V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6124575" y="3292475"/>
            <a:ext cx="2516188"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6124575"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22874569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 pictures H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4751388" y="1489076"/>
            <a:ext cx="3889375"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4751388" y="3292475"/>
            <a:ext cx="3889375"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4751388" y="3844925"/>
            <a:ext cx="3889375"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4751388" y="5648325"/>
            <a:ext cx="3889375"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307553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photos with title + text ">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700" y="1489076"/>
            <a:ext cx="2516188"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647700" y="3292475"/>
            <a:ext cx="2516188"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647700"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647700" y="5648325"/>
            <a:ext cx="2516188" cy="336550"/>
          </a:xfrm>
        </p:spPr>
        <p:txBody>
          <a:bodyPr/>
          <a:lstStyle>
            <a:lvl1pPr algn="ctr">
              <a:defRPr sz="1400"/>
            </a:lvl1pPr>
          </a:lstStyle>
          <a:p>
            <a:pPr lvl="0"/>
            <a:r>
              <a:rPr lang="en-GB" dirty="0"/>
              <a:t>@</a:t>
            </a:r>
          </a:p>
        </p:txBody>
      </p:sp>
      <p:sp>
        <p:nvSpPr>
          <p:cNvPr id="6" name="Textplatzhalter 5"/>
          <p:cNvSpPr>
            <a:spLocks noGrp="1"/>
          </p:cNvSpPr>
          <p:nvPr>
            <p:ph type="body" sz="quarter" idx="16" hasCustomPrompt="1"/>
          </p:nvPr>
        </p:nvSpPr>
        <p:spPr>
          <a:xfrm>
            <a:off x="3384550" y="1489075"/>
            <a:ext cx="2519363" cy="449580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5" name="Bildplatzhalter 14"/>
          <p:cNvSpPr>
            <a:spLocks noGrp="1"/>
          </p:cNvSpPr>
          <p:nvPr>
            <p:ph type="pic" sz="quarter" idx="17" hasCustomPrompt="1"/>
          </p:nvPr>
        </p:nvSpPr>
        <p:spPr>
          <a:xfrm>
            <a:off x="6119813" y="1489075"/>
            <a:ext cx="2520950" cy="1803399"/>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7" name="Textplatzhalter 16"/>
          <p:cNvSpPr>
            <a:spLocks noGrp="1"/>
          </p:cNvSpPr>
          <p:nvPr>
            <p:ph type="body" sz="quarter" idx="18" hasCustomPrompt="1"/>
          </p:nvPr>
        </p:nvSpPr>
        <p:spPr>
          <a:xfrm>
            <a:off x="6120341" y="3292474"/>
            <a:ext cx="2520421" cy="336550"/>
          </a:xfrm>
        </p:spPr>
        <p:txBody>
          <a:bodyPr/>
          <a:lstStyle>
            <a:lvl1pPr algn="ctr">
              <a:defRPr sz="1400"/>
            </a:lvl1pPr>
          </a:lstStyle>
          <a:p>
            <a:pPr lvl="0"/>
            <a:r>
              <a:rPr lang="en-GB" dirty="0"/>
              <a:t>@</a:t>
            </a:r>
          </a:p>
        </p:txBody>
      </p:sp>
      <p:sp>
        <p:nvSpPr>
          <p:cNvPr id="19" name="Bildplatzhalter 18"/>
          <p:cNvSpPr>
            <a:spLocks noGrp="1"/>
          </p:cNvSpPr>
          <p:nvPr>
            <p:ph type="pic" sz="quarter" idx="19" hasCustomPrompt="1"/>
          </p:nvPr>
        </p:nvSpPr>
        <p:spPr>
          <a:xfrm>
            <a:off x="6124575"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21" name="Textplatzhalter 20"/>
          <p:cNvSpPr>
            <a:spLocks noGrp="1"/>
          </p:cNvSpPr>
          <p:nvPr>
            <p:ph type="body" sz="quarter" idx="20"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337637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 photos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2019300" y="1489076"/>
            <a:ext cx="2516188" cy="1803399"/>
          </a:xfrm>
        </p:spPr>
        <p:txBody>
          <a:bodyPr/>
          <a:lstStyle/>
          <a:p>
            <a:pPr lvl="0"/>
            <a:r>
              <a:rPr lang="en-GB" noProof="0" dirty="0"/>
              <a:t>Click in the icon to add an image</a:t>
            </a:r>
          </a:p>
        </p:txBody>
      </p:sp>
      <p:sp>
        <p:nvSpPr>
          <p:cNvPr id="12" name="Textplatzhalter 6"/>
          <p:cNvSpPr>
            <a:spLocks noGrp="1"/>
          </p:cNvSpPr>
          <p:nvPr>
            <p:ph type="body" sz="quarter" idx="13" hasCustomPrompt="1"/>
          </p:nvPr>
        </p:nvSpPr>
        <p:spPr>
          <a:xfrm>
            <a:off x="2019300" y="3292475"/>
            <a:ext cx="2516188" cy="336550"/>
          </a:xfrm>
        </p:spPr>
        <p:txBody>
          <a:bodyPr/>
          <a:lstStyle>
            <a:lvl1pPr algn="ctr">
              <a:defRPr sz="1400"/>
            </a:lvl1pPr>
          </a:lstStyle>
          <a:p>
            <a:pPr lvl="0"/>
            <a:r>
              <a:rPr lang="en-GB" dirty="0"/>
              <a:t>@</a:t>
            </a:r>
          </a:p>
        </p:txBody>
      </p:sp>
      <p:sp>
        <p:nvSpPr>
          <p:cNvPr id="13" name="Bildplatzhalter 10"/>
          <p:cNvSpPr>
            <a:spLocks noGrp="1"/>
          </p:cNvSpPr>
          <p:nvPr>
            <p:ph type="pic" sz="quarter" idx="14" hasCustomPrompt="1"/>
          </p:nvPr>
        </p:nvSpPr>
        <p:spPr>
          <a:xfrm>
            <a:off x="4751388" y="1489076"/>
            <a:ext cx="2516188" cy="1803399"/>
          </a:xfrm>
        </p:spPr>
        <p:txBody>
          <a:bodyPr/>
          <a:lstStyle/>
          <a:p>
            <a:pPr lvl="0"/>
            <a:r>
              <a:rPr lang="en-GB" noProof="0" dirty="0"/>
              <a:t>Click in the icon to add an image</a:t>
            </a:r>
          </a:p>
        </p:txBody>
      </p:sp>
      <p:sp>
        <p:nvSpPr>
          <p:cNvPr id="15" name="Textplatzhalter 6"/>
          <p:cNvSpPr>
            <a:spLocks noGrp="1"/>
          </p:cNvSpPr>
          <p:nvPr>
            <p:ph type="body" sz="quarter" idx="15" hasCustomPrompt="1"/>
          </p:nvPr>
        </p:nvSpPr>
        <p:spPr>
          <a:xfrm>
            <a:off x="4751388" y="3292475"/>
            <a:ext cx="2516188" cy="336550"/>
          </a:xfrm>
        </p:spPr>
        <p:txBody>
          <a:bodyPr/>
          <a:lstStyle>
            <a:lvl1pPr algn="ctr">
              <a:defRPr sz="1400"/>
            </a:lvl1pPr>
          </a:lstStyle>
          <a:p>
            <a:pPr lvl="0"/>
            <a:r>
              <a:rPr lang="en-GB" dirty="0"/>
              <a:t>@</a:t>
            </a:r>
          </a:p>
        </p:txBody>
      </p:sp>
      <p:sp>
        <p:nvSpPr>
          <p:cNvPr id="17" name="Bildplatzhalter 10"/>
          <p:cNvSpPr>
            <a:spLocks noGrp="1"/>
          </p:cNvSpPr>
          <p:nvPr>
            <p:ph type="pic" sz="quarter" idx="16" hasCustomPrompt="1"/>
          </p:nvPr>
        </p:nvSpPr>
        <p:spPr>
          <a:xfrm>
            <a:off x="2019300" y="3844926"/>
            <a:ext cx="2516188" cy="1803399"/>
          </a:xfrm>
        </p:spPr>
        <p:txBody>
          <a:bodyPr/>
          <a:lstStyle/>
          <a:p>
            <a:pPr lvl="0"/>
            <a:r>
              <a:rPr lang="en-GB" noProof="0" dirty="0"/>
              <a:t>Click in the icon to add an image</a:t>
            </a:r>
          </a:p>
        </p:txBody>
      </p:sp>
      <p:sp>
        <p:nvSpPr>
          <p:cNvPr id="19" name="Textplatzhalter 6"/>
          <p:cNvSpPr>
            <a:spLocks noGrp="1"/>
          </p:cNvSpPr>
          <p:nvPr>
            <p:ph type="body" sz="quarter" idx="17" hasCustomPrompt="1"/>
          </p:nvPr>
        </p:nvSpPr>
        <p:spPr>
          <a:xfrm>
            <a:off x="2019300" y="5648325"/>
            <a:ext cx="2516188" cy="336550"/>
          </a:xfrm>
        </p:spPr>
        <p:txBody>
          <a:bodyPr/>
          <a:lstStyle>
            <a:lvl1pPr algn="ctr">
              <a:defRPr sz="1400"/>
            </a:lvl1pPr>
          </a:lstStyle>
          <a:p>
            <a:pPr lvl="0"/>
            <a:r>
              <a:rPr lang="en-GB" dirty="0"/>
              <a:t>@</a:t>
            </a:r>
          </a:p>
        </p:txBody>
      </p:sp>
      <p:sp>
        <p:nvSpPr>
          <p:cNvPr id="20" name="Bildplatzhalter 10"/>
          <p:cNvSpPr>
            <a:spLocks noGrp="1"/>
          </p:cNvSpPr>
          <p:nvPr>
            <p:ph type="pic" sz="quarter" idx="18" hasCustomPrompt="1"/>
          </p:nvPr>
        </p:nvSpPr>
        <p:spPr>
          <a:xfrm>
            <a:off x="4751388" y="3844926"/>
            <a:ext cx="2516188" cy="1803399"/>
          </a:xfrm>
        </p:spPr>
        <p:txBody>
          <a:bodyPr/>
          <a:lstStyle/>
          <a:p>
            <a:pPr lvl="0"/>
            <a:r>
              <a:rPr lang="en-GB" noProof="0" dirty="0"/>
              <a:t>Click in the icon to add an image</a:t>
            </a:r>
          </a:p>
        </p:txBody>
      </p:sp>
      <p:sp>
        <p:nvSpPr>
          <p:cNvPr id="21" name="Textplatzhalter 6"/>
          <p:cNvSpPr>
            <a:spLocks noGrp="1"/>
          </p:cNvSpPr>
          <p:nvPr>
            <p:ph type="body" sz="quarter" idx="19" hasCustomPrompt="1"/>
          </p:nvPr>
        </p:nvSpPr>
        <p:spPr>
          <a:xfrm>
            <a:off x="4751388"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501990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 photos ">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2019300" y="1489076"/>
            <a:ext cx="2516188" cy="2139949"/>
          </a:xfrm>
        </p:spPr>
        <p:txBody>
          <a:bodyPr/>
          <a:lstStyle/>
          <a:p>
            <a:pPr lvl="0"/>
            <a:r>
              <a:rPr lang="en-GB" noProof="0" dirty="0"/>
              <a:t>Click in the icon to add an image</a:t>
            </a:r>
          </a:p>
        </p:txBody>
      </p:sp>
      <p:sp>
        <p:nvSpPr>
          <p:cNvPr id="13" name="Bildplatzhalter 10"/>
          <p:cNvSpPr>
            <a:spLocks noGrp="1"/>
          </p:cNvSpPr>
          <p:nvPr>
            <p:ph type="pic" sz="quarter" idx="14" hasCustomPrompt="1"/>
          </p:nvPr>
        </p:nvSpPr>
        <p:spPr>
          <a:xfrm>
            <a:off x="4751388" y="1489076"/>
            <a:ext cx="2516188" cy="2139949"/>
          </a:xfrm>
        </p:spPr>
        <p:txBody>
          <a:bodyPr/>
          <a:lstStyle/>
          <a:p>
            <a:pPr lvl="0"/>
            <a:r>
              <a:rPr lang="en-GB" noProof="0" dirty="0"/>
              <a:t>Click in the icon to add an image</a:t>
            </a:r>
          </a:p>
        </p:txBody>
      </p:sp>
      <p:sp>
        <p:nvSpPr>
          <p:cNvPr id="17" name="Bildplatzhalter 10"/>
          <p:cNvSpPr>
            <a:spLocks noGrp="1"/>
          </p:cNvSpPr>
          <p:nvPr>
            <p:ph type="pic" sz="quarter" idx="16" hasCustomPrompt="1"/>
          </p:nvPr>
        </p:nvSpPr>
        <p:spPr>
          <a:xfrm>
            <a:off x="2019300" y="3844926"/>
            <a:ext cx="2516188" cy="2139949"/>
          </a:xfrm>
        </p:spPr>
        <p:txBody>
          <a:bodyPr/>
          <a:lstStyle/>
          <a:p>
            <a:pPr lvl="0"/>
            <a:r>
              <a:rPr lang="en-GB" noProof="0" dirty="0"/>
              <a:t>Click in the icon to add an image</a:t>
            </a:r>
          </a:p>
        </p:txBody>
      </p:sp>
      <p:sp>
        <p:nvSpPr>
          <p:cNvPr id="20" name="Bildplatzhalter 10"/>
          <p:cNvSpPr>
            <a:spLocks noGrp="1"/>
          </p:cNvSpPr>
          <p:nvPr>
            <p:ph type="pic" sz="quarter" idx="18" hasCustomPrompt="1"/>
          </p:nvPr>
        </p:nvSpPr>
        <p:spPr>
          <a:xfrm>
            <a:off x="4751388" y="3844926"/>
            <a:ext cx="2516188" cy="213994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23879785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 photos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647701" y="1489076"/>
            <a:ext cx="2516188" cy="1803399"/>
          </a:xfrm>
        </p:spPr>
        <p:txBody>
          <a:bodyPr/>
          <a:lstStyle/>
          <a:p>
            <a:pPr lvl="0"/>
            <a:r>
              <a:rPr lang="en-GB" noProof="0" dirty="0"/>
              <a:t>Click in the icon to add an image</a:t>
            </a:r>
          </a:p>
        </p:txBody>
      </p:sp>
      <p:sp>
        <p:nvSpPr>
          <p:cNvPr id="12" name="Textplatzhalter 6"/>
          <p:cNvSpPr>
            <a:spLocks noGrp="1"/>
          </p:cNvSpPr>
          <p:nvPr>
            <p:ph type="body" sz="quarter" idx="13" hasCustomPrompt="1"/>
          </p:nvPr>
        </p:nvSpPr>
        <p:spPr>
          <a:xfrm>
            <a:off x="647701" y="3292475"/>
            <a:ext cx="2516188" cy="336550"/>
          </a:xfrm>
        </p:spPr>
        <p:txBody>
          <a:bodyPr/>
          <a:lstStyle>
            <a:lvl1pPr algn="ctr">
              <a:defRPr sz="1400"/>
            </a:lvl1pPr>
          </a:lstStyle>
          <a:p>
            <a:pPr lvl="0"/>
            <a:r>
              <a:rPr lang="en-GB" dirty="0"/>
              <a:t>@</a:t>
            </a:r>
          </a:p>
        </p:txBody>
      </p:sp>
      <p:sp>
        <p:nvSpPr>
          <p:cNvPr id="17" name="Bildplatzhalter 10"/>
          <p:cNvSpPr>
            <a:spLocks noGrp="1"/>
          </p:cNvSpPr>
          <p:nvPr>
            <p:ph type="pic" sz="quarter" idx="16" hasCustomPrompt="1"/>
          </p:nvPr>
        </p:nvSpPr>
        <p:spPr>
          <a:xfrm>
            <a:off x="647701" y="3844926"/>
            <a:ext cx="2516188" cy="1803399"/>
          </a:xfrm>
        </p:spPr>
        <p:txBody>
          <a:bodyPr/>
          <a:lstStyle/>
          <a:p>
            <a:pPr lvl="0"/>
            <a:r>
              <a:rPr lang="en-GB" noProof="0" dirty="0"/>
              <a:t>Click in the icon to add an image</a:t>
            </a:r>
          </a:p>
        </p:txBody>
      </p:sp>
      <p:sp>
        <p:nvSpPr>
          <p:cNvPr id="19" name="Textplatzhalter 6"/>
          <p:cNvSpPr>
            <a:spLocks noGrp="1"/>
          </p:cNvSpPr>
          <p:nvPr>
            <p:ph type="body" sz="quarter" idx="17" hasCustomPrompt="1"/>
          </p:nvPr>
        </p:nvSpPr>
        <p:spPr>
          <a:xfrm>
            <a:off x="647701" y="5648325"/>
            <a:ext cx="2516188" cy="336550"/>
          </a:xfrm>
        </p:spPr>
        <p:txBody>
          <a:bodyPr/>
          <a:lstStyle>
            <a:lvl1pPr algn="ctr">
              <a:defRPr sz="1400"/>
            </a:lvl1pPr>
          </a:lstStyle>
          <a:p>
            <a:pPr lvl="0"/>
            <a:r>
              <a:rPr lang="en-GB" dirty="0"/>
              <a:t>@</a:t>
            </a:r>
          </a:p>
        </p:txBody>
      </p:sp>
      <p:sp>
        <p:nvSpPr>
          <p:cNvPr id="14" name="Bildplatzhalter 10"/>
          <p:cNvSpPr>
            <a:spLocks noGrp="1"/>
          </p:cNvSpPr>
          <p:nvPr>
            <p:ph type="pic" sz="quarter" idx="18" hasCustomPrompt="1"/>
          </p:nvPr>
        </p:nvSpPr>
        <p:spPr>
          <a:xfrm>
            <a:off x="3386138" y="1489076"/>
            <a:ext cx="2516188" cy="1803399"/>
          </a:xfrm>
        </p:spPr>
        <p:txBody>
          <a:bodyPr/>
          <a:lstStyle/>
          <a:p>
            <a:pPr lvl="0"/>
            <a:r>
              <a:rPr lang="en-GB" noProof="0" dirty="0"/>
              <a:t>Click in the icon to add an image</a:t>
            </a:r>
          </a:p>
        </p:txBody>
      </p:sp>
      <p:sp>
        <p:nvSpPr>
          <p:cNvPr id="16" name="Textplatzhalter 6"/>
          <p:cNvSpPr>
            <a:spLocks noGrp="1"/>
          </p:cNvSpPr>
          <p:nvPr>
            <p:ph type="body" sz="quarter" idx="19" hasCustomPrompt="1"/>
          </p:nvPr>
        </p:nvSpPr>
        <p:spPr>
          <a:xfrm>
            <a:off x="3386138" y="3292475"/>
            <a:ext cx="2516188" cy="336550"/>
          </a:xfrm>
        </p:spPr>
        <p:txBody>
          <a:bodyPr/>
          <a:lstStyle>
            <a:lvl1pPr algn="ctr">
              <a:defRPr sz="1400"/>
            </a:lvl1pPr>
          </a:lstStyle>
          <a:p>
            <a:pPr lvl="0"/>
            <a:r>
              <a:rPr lang="en-GB" dirty="0"/>
              <a:t>@</a:t>
            </a:r>
          </a:p>
        </p:txBody>
      </p:sp>
      <p:sp>
        <p:nvSpPr>
          <p:cNvPr id="18" name="Bildplatzhalter 10"/>
          <p:cNvSpPr>
            <a:spLocks noGrp="1"/>
          </p:cNvSpPr>
          <p:nvPr>
            <p:ph type="pic" sz="quarter" idx="20" hasCustomPrompt="1"/>
          </p:nvPr>
        </p:nvSpPr>
        <p:spPr>
          <a:xfrm>
            <a:off x="3386138" y="3844926"/>
            <a:ext cx="2516188" cy="1803399"/>
          </a:xfrm>
        </p:spPr>
        <p:txBody>
          <a:bodyPr/>
          <a:lstStyle/>
          <a:p>
            <a:pPr lvl="0"/>
            <a:r>
              <a:rPr lang="en-GB" noProof="0" dirty="0"/>
              <a:t>Click in the icon to add an image</a:t>
            </a:r>
          </a:p>
        </p:txBody>
      </p:sp>
      <p:sp>
        <p:nvSpPr>
          <p:cNvPr id="22" name="Textplatzhalter 6"/>
          <p:cNvSpPr>
            <a:spLocks noGrp="1"/>
          </p:cNvSpPr>
          <p:nvPr>
            <p:ph type="body" sz="quarter" idx="21" hasCustomPrompt="1"/>
          </p:nvPr>
        </p:nvSpPr>
        <p:spPr>
          <a:xfrm>
            <a:off x="3386138" y="5648325"/>
            <a:ext cx="2516188" cy="336550"/>
          </a:xfrm>
        </p:spPr>
        <p:txBody>
          <a:bodyPr/>
          <a:lstStyle>
            <a:lvl1pPr algn="ctr">
              <a:defRPr sz="1400"/>
            </a:lvl1pPr>
          </a:lstStyle>
          <a:p>
            <a:pPr lvl="0"/>
            <a:r>
              <a:rPr lang="en-GB" dirty="0"/>
              <a:t>@</a:t>
            </a:r>
          </a:p>
        </p:txBody>
      </p:sp>
      <p:sp>
        <p:nvSpPr>
          <p:cNvPr id="23" name="Bildplatzhalter 10"/>
          <p:cNvSpPr>
            <a:spLocks noGrp="1"/>
          </p:cNvSpPr>
          <p:nvPr>
            <p:ph type="pic" sz="quarter" idx="22" hasCustomPrompt="1"/>
          </p:nvPr>
        </p:nvSpPr>
        <p:spPr>
          <a:xfrm>
            <a:off x="6124575" y="1489076"/>
            <a:ext cx="2516188" cy="1803399"/>
          </a:xfrm>
        </p:spPr>
        <p:txBody>
          <a:bodyPr/>
          <a:lstStyle/>
          <a:p>
            <a:pPr lvl="0"/>
            <a:r>
              <a:rPr lang="en-GB" noProof="0" dirty="0"/>
              <a:t>Click in the icon to add an image</a:t>
            </a:r>
          </a:p>
        </p:txBody>
      </p:sp>
      <p:sp>
        <p:nvSpPr>
          <p:cNvPr id="24" name="Textplatzhalter 6"/>
          <p:cNvSpPr>
            <a:spLocks noGrp="1"/>
          </p:cNvSpPr>
          <p:nvPr>
            <p:ph type="body" sz="quarter" idx="23" hasCustomPrompt="1"/>
          </p:nvPr>
        </p:nvSpPr>
        <p:spPr>
          <a:xfrm>
            <a:off x="6124575" y="3292475"/>
            <a:ext cx="2516188" cy="336550"/>
          </a:xfrm>
        </p:spPr>
        <p:txBody>
          <a:bodyPr/>
          <a:lstStyle>
            <a:lvl1pPr algn="ctr">
              <a:defRPr sz="1400"/>
            </a:lvl1pPr>
          </a:lstStyle>
          <a:p>
            <a:pPr lvl="0"/>
            <a:r>
              <a:rPr lang="en-GB" dirty="0"/>
              <a:t>@</a:t>
            </a:r>
          </a:p>
        </p:txBody>
      </p:sp>
      <p:sp>
        <p:nvSpPr>
          <p:cNvPr id="25" name="Bildplatzhalter 10"/>
          <p:cNvSpPr>
            <a:spLocks noGrp="1"/>
          </p:cNvSpPr>
          <p:nvPr>
            <p:ph type="pic" sz="quarter" idx="24" hasCustomPrompt="1"/>
          </p:nvPr>
        </p:nvSpPr>
        <p:spPr>
          <a:xfrm>
            <a:off x="6124575" y="3844926"/>
            <a:ext cx="2516188" cy="1803399"/>
          </a:xfrm>
        </p:spPr>
        <p:txBody>
          <a:bodyPr/>
          <a:lstStyle/>
          <a:p>
            <a:pPr lvl="0"/>
            <a:r>
              <a:rPr lang="en-GB" noProof="0" dirty="0"/>
              <a:t>Click in the icon to add an image</a:t>
            </a:r>
          </a:p>
        </p:txBody>
      </p:sp>
      <p:sp>
        <p:nvSpPr>
          <p:cNvPr id="26" name="Textplatzhalter 6"/>
          <p:cNvSpPr>
            <a:spLocks noGrp="1"/>
          </p:cNvSpPr>
          <p:nvPr>
            <p:ph type="body" sz="quarter" idx="25"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1327125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 photo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5" name="Bildplatzhalter 4"/>
          <p:cNvSpPr>
            <a:spLocks noGrp="1"/>
          </p:cNvSpPr>
          <p:nvPr>
            <p:ph type="pic" sz="quarter" idx="11" hasCustomPrompt="1"/>
          </p:nvPr>
        </p:nvSpPr>
        <p:spPr>
          <a:xfrm>
            <a:off x="647699" y="1484313"/>
            <a:ext cx="2520354" cy="2144712"/>
          </a:xfrm>
        </p:spPr>
        <p:txBody>
          <a:bodyPr/>
          <a:lstStyle/>
          <a:p>
            <a:pPr lvl="0"/>
            <a:r>
              <a:rPr lang="en-GB" noProof="0" dirty="0"/>
              <a:t>Click in the icon to add an image</a:t>
            </a:r>
          </a:p>
        </p:txBody>
      </p:sp>
      <p:sp>
        <p:nvSpPr>
          <p:cNvPr id="7" name="Bildplatzhalter 6"/>
          <p:cNvSpPr>
            <a:spLocks noGrp="1"/>
          </p:cNvSpPr>
          <p:nvPr>
            <p:ph type="pic" sz="quarter" idx="12" hasCustomPrompt="1"/>
          </p:nvPr>
        </p:nvSpPr>
        <p:spPr>
          <a:xfrm>
            <a:off x="3384055" y="1484313"/>
            <a:ext cx="2520354" cy="2144712"/>
          </a:xfrm>
        </p:spPr>
        <p:txBody>
          <a:bodyPr/>
          <a:lstStyle/>
          <a:p>
            <a:pPr lvl="0"/>
            <a:r>
              <a:rPr lang="en-GB" noProof="0" dirty="0"/>
              <a:t>Click in the icon to add an image</a:t>
            </a:r>
          </a:p>
        </p:txBody>
      </p:sp>
      <p:sp>
        <p:nvSpPr>
          <p:cNvPr id="10" name="Bildplatzhalter 9"/>
          <p:cNvSpPr>
            <a:spLocks noGrp="1"/>
          </p:cNvSpPr>
          <p:nvPr>
            <p:ph type="pic" sz="quarter" idx="13" hasCustomPrompt="1"/>
          </p:nvPr>
        </p:nvSpPr>
        <p:spPr>
          <a:xfrm>
            <a:off x="6120410" y="1484313"/>
            <a:ext cx="2520354" cy="2144712"/>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4" name="Bildplatzhalter 13"/>
          <p:cNvSpPr>
            <a:spLocks noGrp="1"/>
          </p:cNvSpPr>
          <p:nvPr>
            <p:ph type="pic" sz="quarter" idx="14" hasCustomPrompt="1"/>
          </p:nvPr>
        </p:nvSpPr>
        <p:spPr>
          <a:xfrm>
            <a:off x="647700" y="3844925"/>
            <a:ext cx="252095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6" name="Bildplatzhalter 15"/>
          <p:cNvSpPr>
            <a:spLocks noGrp="1"/>
          </p:cNvSpPr>
          <p:nvPr>
            <p:ph type="pic" sz="quarter" idx="15" hasCustomPrompt="1"/>
          </p:nvPr>
        </p:nvSpPr>
        <p:spPr>
          <a:xfrm>
            <a:off x="3384550" y="3844925"/>
            <a:ext cx="2519363"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8" name="Bildplatzhalter 17"/>
          <p:cNvSpPr>
            <a:spLocks noGrp="1"/>
          </p:cNvSpPr>
          <p:nvPr>
            <p:ph type="pic" sz="quarter" idx="16" hasCustomPrompt="1"/>
          </p:nvPr>
        </p:nvSpPr>
        <p:spPr>
          <a:xfrm>
            <a:off x="6119813" y="3844925"/>
            <a:ext cx="252095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3205810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Breaker slide">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aphicFrame>
        <p:nvGraphicFramePr>
          <p:cNvPr id="2" name="Object 1" hidden="1"/>
          <p:cNvGraphicFramePr>
            <a:graphicFrameLocks noChangeAspect="1"/>
          </p:cNvGraphicFramePr>
          <p:nvPr>
            <p:custDataLst>
              <p:tags r:id="rId3"/>
            </p:custDataLs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44055" name="think-cell Folie" r:id="rId6" imgW="270" imgH="270" progId="TCLayout.ActiveDocument.1">
                  <p:embed/>
                </p:oleObj>
              </mc:Choice>
              <mc:Fallback>
                <p:oleObj name="think-cell Folie" r:id="rId6" imgW="270" imgH="270" progId="TCLayout.ActiveDocument.1">
                  <p:embed/>
                  <p:pic>
                    <p:nvPicPr>
                      <p:cNvPr id="2" name="Object 1" hidden="1"/>
                      <p:cNvPicPr/>
                      <p:nvPr/>
                    </p:nvPicPr>
                    <p:blipFill>
                      <a:blip r:embed="rId7"/>
                      <a:stretch>
                        <a:fillRect/>
                      </a:stretch>
                    </p:blipFill>
                    <p:spPr>
                      <a:xfrm>
                        <a:off x="1589" y="1590"/>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699" y="2507780"/>
            <a:ext cx="7993063" cy="1231106"/>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defRPr sz="4000">
                <a:solidFill>
                  <a:schemeClr val="bg1"/>
                </a:solidFill>
              </a:defRPr>
            </a:lvl1pPr>
          </a:lstStyle>
          <a:p>
            <a:pPr lvl="0"/>
            <a:r>
              <a:rPr lang="en-GB" noProof="1"/>
              <a:t>Click to edit </a:t>
            </a:r>
            <a:br>
              <a:rPr lang="en-GB" noProof="1"/>
            </a:br>
            <a:r>
              <a:rPr lang="en-GB" noProof="1"/>
              <a:t>master title style</a:t>
            </a:r>
            <a:endParaRPr lang="en-GB" noProof="0" dirty="0"/>
          </a:p>
        </p:txBody>
      </p:sp>
      <p:sp>
        <p:nvSpPr>
          <p:cNvPr id="16" name="Rectangle 3"/>
          <p:cNvSpPr>
            <a:spLocks noGrp="1" noChangeArrowheads="1"/>
          </p:cNvSpPr>
          <p:nvPr>
            <p:ph type="subTitle" idx="1" hasCustomPrompt="1"/>
          </p:nvPr>
        </p:nvSpPr>
        <p:spPr bwMode="gray">
          <a:xfrm>
            <a:off x="647699" y="3856268"/>
            <a:ext cx="7993063" cy="30777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0"/>
              </a:spcBef>
              <a:buSzTx/>
              <a:defRPr sz="2000">
                <a:solidFill>
                  <a:schemeClr val="bg1"/>
                </a:solidFill>
              </a:defRPr>
            </a:lvl1pPr>
          </a:lstStyle>
          <a:p>
            <a:pPr lvl="0"/>
            <a:r>
              <a:rPr lang="en-GB" dirty="0"/>
              <a:t>Click to edit Master text styles</a:t>
            </a:r>
          </a:p>
        </p:txBody>
      </p:sp>
    </p:spTree>
    <p:custDataLst>
      <p:tags r:id="rId2"/>
    </p:custDataLst>
    <p:extLst>
      <p:ext uri="{BB962C8B-B14F-4D97-AF65-F5344CB8AC3E}">
        <p14:creationId xmlns:p14="http://schemas.microsoft.com/office/powerpoint/2010/main" val="290971051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31"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25073307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aphicFrame>
        <p:nvGraphicFramePr>
          <p:cNvPr id="96" name="Objekt 95"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079" name="think-cell Folie" r:id="rId6" imgW="399" imgH="399" progId="TCLayout.ActiveDocument.1">
                  <p:embed/>
                </p:oleObj>
              </mc:Choice>
              <mc:Fallback>
                <p:oleObj name="think-cell Folie" r:id="rId6" imgW="399" imgH="399" progId="TCLayout.ActiveDocument.1">
                  <p:embed/>
                  <p:pic>
                    <p:nvPicPr>
                      <p:cNvPr id="96" name="Objekt 95"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101" name="Textfeld 100"/>
          <p:cNvSpPr txBox="1"/>
          <p:nvPr userDrawn="1"/>
        </p:nvSpPr>
        <p:spPr>
          <a:xfrm>
            <a:off x="3619500" y="2106613"/>
            <a:ext cx="5186365" cy="2282676"/>
          </a:xfrm>
          <a:prstGeom prst="rect">
            <a:avLst/>
          </a:prstGeom>
          <a:noFill/>
        </p:spPr>
        <p:txBody>
          <a:bodyPr wrap="square" lIns="0" tIns="0" rIns="0" bIns="0" rtlCol="0">
            <a:spAutoFit/>
          </a:bodyPr>
          <a:lstStyle/>
          <a:p>
            <a:pPr algn="just" eaLnBrk="1" fontAlgn="auto" hangingPunct="1">
              <a:spcBef>
                <a:spcPts val="800"/>
              </a:spcBef>
              <a:spcAft>
                <a:spcPts val="0"/>
              </a:spcAft>
            </a:pPr>
            <a:r>
              <a:rPr lang="en-GB" sz="900" dirty="0">
                <a:solidFill>
                  <a:srgbClr val="FFFFFF"/>
                </a:solidFill>
                <a:latin typeface="Arial"/>
              </a:rPr>
              <a:t>                                                             The </a:t>
            </a:r>
            <a:r>
              <a:rPr lang="en-GB" sz="900" dirty="0" err="1">
                <a:solidFill>
                  <a:srgbClr val="FFFFFF"/>
                </a:solidFill>
                <a:latin typeface="Arial"/>
              </a:rPr>
              <a:t>Sidel</a:t>
            </a:r>
            <a:r>
              <a:rPr lang="en-GB" sz="900" dirty="0">
                <a:solidFill>
                  <a:srgbClr val="FFFFFF"/>
                </a:solidFill>
                <a:latin typeface="Arial"/>
              </a:rPr>
              <a:t> Group is formed by the union of two strong brands, 		 </a:t>
            </a:r>
            <a:r>
              <a:rPr lang="en-GB" sz="900" dirty="0" err="1">
                <a:solidFill>
                  <a:srgbClr val="FFFFFF"/>
                </a:solidFill>
                <a:latin typeface="Arial"/>
              </a:rPr>
              <a:t>Sidel</a:t>
            </a:r>
            <a:r>
              <a:rPr lang="en-GB" sz="900" dirty="0">
                <a:solidFill>
                  <a:srgbClr val="FFFFFF"/>
                </a:solidFill>
                <a:latin typeface="Arial"/>
              </a:rPr>
              <a:t> and </a:t>
            </a:r>
            <a:r>
              <a:rPr lang="en-GB" sz="900" dirty="0" err="1">
                <a:solidFill>
                  <a:srgbClr val="FFFFFF"/>
                </a:solidFill>
                <a:latin typeface="Arial"/>
              </a:rPr>
              <a:t>Gebo</a:t>
            </a:r>
            <a:r>
              <a:rPr lang="en-GB" sz="900" dirty="0">
                <a:solidFill>
                  <a:srgbClr val="FFFFFF"/>
                </a:solidFill>
                <a:latin typeface="Arial"/>
              </a:rPr>
              <a:t> </a:t>
            </a:r>
            <a:r>
              <a:rPr lang="en-GB" sz="900" dirty="0" err="1">
                <a:solidFill>
                  <a:srgbClr val="FFFFFF"/>
                </a:solidFill>
                <a:latin typeface="Arial"/>
              </a:rPr>
              <a:t>Cermex</a:t>
            </a:r>
            <a:r>
              <a:rPr lang="en-GB" sz="900" dirty="0">
                <a:solidFill>
                  <a:srgbClr val="FFFFFF"/>
                </a:solidFill>
                <a:latin typeface="Arial"/>
              </a:rPr>
              <a:t>. Together, we are a leading provider of 	                           equipment and services for packaging liquid, food, home and 	                         personal care products in PET, can, glass and other materials.</a:t>
            </a:r>
          </a:p>
          <a:p>
            <a:pPr algn="just" eaLnBrk="1" fontAlgn="auto" hangingPunct="1">
              <a:spcBef>
                <a:spcPts val="800"/>
              </a:spcBef>
              <a:spcAft>
                <a:spcPts val="0"/>
              </a:spcAft>
            </a:pPr>
            <a:r>
              <a:rPr lang="en-GB" sz="900" dirty="0">
                <a:solidFill>
                  <a:srgbClr val="FFFFFF"/>
                </a:solidFill>
                <a:latin typeface="Arial"/>
              </a:rPr>
              <a:t>                                                  With over 37,000 machines installed in more than 190 countries, we 	                   have nearly 170 years of experience, with a strong focus on  	                advanced systems, line engineering and innovation. Our 5,000+ 	              employees worldwide are passionate about providing complete solutions 	            that fulfil customer needs and boost the </a:t>
            </a:r>
            <a:r>
              <a:rPr lang="en-GB" sz="900" b="1" dirty="0">
                <a:solidFill>
                  <a:srgbClr val="FFFFFF"/>
                </a:solidFill>
                <a:latin typeface="Arial"/>
              </a:rPr>
              <a:t>performance</a:t>
            </a:r>
            <a:r>
              <a:rPr lang="en-GB" sz="900" dirty="0">
                <a:solidFill>
                  <a:srgbClr val="FFFFFF"/>
                </a:solidFill>
                <a:latin typeface="Arial"/>
              </a:rPr>
              <a:t> of their lines, products	          and businesses. </a:t>
            </a:r>
          </a:p>
          <a:p>
            <a:pPr algn="just" eaLnBrk="1" fontAlgn="auto" hangingPunct="1">
              <a:spcBef>
                <a:spcPts val="800"/>
              </a:spcBef>
              <a:spcAft>
                <a:spcPts val="0"/>
              </a:spcAft>
            </a:pPr>
            <a:r>
              <a:rPr lang="en-GB" sz="900" dirty="0">
                <a:solidFill>
                  <a:srgbClr val="FFFFFF"/>
                </a:solidFill>
                <a:latin typeface="Arial"/>
              </a:rPr>
              <a:t>	       Delivering this level of performance requires that we continuously </a:t>
            </a:r>
            <a:r>
              <a:rPr lang="en-GB" sz="900" b="1" dirty="0">
                <a:solidFill>
                  <a:srgbClr val="FFFFFF"/>
                </a:solidFill>
                <a:latin typeface="Arial"/>
              </a:rPr>
              <a:t>understand</a:t>
            </a:r>
            <a:r>
              <a:rPr lang="en-GB" sz="900" dirty="0">
                <a:solidFill>
                  <a:srgbClr val="FFFFFF"/>
                </a:solidFill>
                <a:latin typeface="Arial"/>
              </a:rPr>
              <a:t> 	    our customers’ challenges and commit to meeting their unique goals. We do this	 through dialogue, and by understanding the needs of their markets, production and</a:t>
            </a:r>
            <a:br>
              <a:rPr lang="en-GB" sz="900" dirty="0">
                <a:solidFill>
                  <a:srgbClr val="FFFFFF"/>
                </a:solidFill>
                <a:latin typeface="Arial"/>
              </a:rPr>
            </a:br>
            <a:r>
              <a:rPr lang="en-GB" sz="900" dirty="0">
                <a:solidFill>
                  <a:srgbClr val="FFFFFF"/>
                </a:solidFill>
                <a:latin typeface="Arial"/>
              </a:rPr>
              <a:t>                           value chains. We complement this by applying our strong technical knowledge and</a:t>
            </a:r>
            <a:br>
              <a:rPr lang="en-GB" sz="900" dirty="0">
                <a:solidFill>
                  <a:srgbClr val="FFFFFF"/>
                </a:solidFill>
                <a:latin typeface="Arial"/>
              </a:rPr>
            </a:br>
            <a:r>
              <a:rPr lang="en-GB" sz="900" dirty="0">
                <a:solidFill>
                  <a:srgbClr val="FFFFFF"/>
                </a:solidFill>
                <a:latin typeface="Arial"/>
              </a:rPr>
              <a:t>                         smart data analytics to support maximum lifetime productivity to its full potential.</a:t>
            </a:r>
          </a:p>
        </p:txBody>
      </p:sp>
      <p:sp>
        <p:nvSpPr>
          <p:cNvPr id="111" name="Textfeld 110"/>
          <p:cNvSpPr txBox="1"/>
          <p:nvPr userDrawn="1"/>
        </p:nvSpPr>
        <p:spPr>
          <a:xfrm>
            <a:off x="3619500" y="4547459"/>
            <a:ext cx="5186365" cy="153888"/>
          </a:xfrm>
          <a:prstGeom prst="rect">
            <a:avLst/>
          </a:prstGeom>
          <a:noFill/>
        </p:spPr>
        <p:txBody>
          <a:bodyPr wrap="square" lIns="0" tIns="0" rIns="0" bIns="0" rtlCol="0">
            <a:spAutoFit/>
          </a:bodyPr>
          <a:lstStyle/>
          <a:p>
            <a:pPr eaLnBrk="1" fontAlgn="auto" hangingPunct="1">
              <a:spcBef>
                <a:spcPts val="800"/>
              </a:spcBef>
              <a:spcAft>
                <a:spcPts val="0"/>
              </a:spcAft>
            </a:pPr>
            <a:r>
              <a:rPr lang="en-GB" sz="1000" b="1" dirty="0">
                <a:solidFill>
                  <a:srgbClr val="FFFFFF"/>
                </a:solidFill>
                <a:latin typeface="Arial"/>
              </a:rPr>
              <a:t>                </a:t>
            </a:r>
            <a:r>
              <a:rPr lang="en-GB" sz="900" dirty="0">
                <a:solidFill>
                  <a:srgbClr val="FFFFFF"/>
                </a:solidFill>
                <a:latin typeface="Arial"/>
              </a:rPr>
              <a:t>We call it </a:t>
            </a:r>
            <a:r>
              <a:rPr lang="en-GB" sz="1000" b="1" dirty="0">
                <a:solidFill>
                  <a:srgbClr val="FFFFFF"/>
                </a:solidFill>
                <a:latin typeface="Arial"/>
              </a:rPr>
              <a:t>Performance through Understanding.</a:t>
            </a:r>
            <a:endParaRPr lang="en-GB" b="1" dirty="0">
              <a:solidFill>
                <a:srgbClr val="FFFFFF"/>
              </a:solidFill>
              <a:latin typeface="Arial"/>
            </a:endParaRPr>
          </a:p>
        </p:txBody>
      </p:sp>
      <p:sp>
        <p:nvSpPr>
          <p:cNvPr id="99" name="Slide Number Placeholder 4"/>
          <p:cNvSpPr txBox="1">
            <a:spLocks/>
          </p:cNvSpPr>
          <p:nvPr userDrawn="1"/>
        </p:nvSpPr>
        <p:spPr>
          <a:xfrm>
            <a:off x="657225" y="6551224"/>
            <a:ext cx="545021"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b="1" dirty="0">
                <a:solidFill>
                  <a:srgbClr val="E64B00"/>
                </a:solidFill>
              </a:rPr>
              <a:t>sidel.com</a:t>
            </a:r>
          </a:p>
        </p:txBody>
      </p:sp>
    </p:spTree>
    <p:custDataLst>
      <p:tags r:id="rId2"/>
    </p:custDataLst>
    <p:extLst>
      <p:ext uri="{BB962C8B-B14F-4D97-AF65-F5344CB8AC3E}">
        <p14:creationId xmlns:p14="http://schemas.microsoft.com/office/powerpoint/2010/main" val="31234201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Cliquez pour modifier le style du titre</a:t>
            </a:r>
            <a:endParaRPr lang="en-GB" dirty="0"/>
          </a:p>
        </p:txBody>
      </p:sp>
    </p:spTree>
    <p:extLst>
      <p:ext uri="{BB962C8B-B14F-4D97-AF65-F5344CB8AC3E}">
        <p14:creationId xmlns:p14="http://schemas.microsoft.com/office/powerpoint/2010/main" val="395343804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
        <p:nvSpPr>
          <p:cNvPr id="10" name="Inhaltsplatzhalter 9"/>
          <p:cNvSpPr>
            <a:spLocks noGrp="1"/>
          </p:cNvSpPr>
          <p:nvPr>
            <p:ph sz="quarter" idx="11" hasCustomPrompt="1"/>
          </p:nvPr>
        </p:nvSpPr>
        <p:spPr>
          <a:xfrm>
            <a:off x="647700" y="1485901"/>
            <a:ext cx="7993063" cy="4498974"/>
          </a:xfrm>
        </p:spPr>
        <p:txBody>
          <a:bodyPr/>
          <a:lstStyle>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3127978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9" name="Inhaltsplatzhalter 8"/>
          <p:cNvSpPr>
            <a:spLocks noGrp="1"/>
          </p:cNvSpPr>
          <p:nvPr>
            <p:ph sz="quarter" idx="11" hasCustomPrompt="1"/>
          </p:nvPr>
        </p:nvSpPr>
        <p:spPr>
          <a:xfrm>
            <a:off x="647701" y="1485901"/>
            <a:ext cx="7993064" cy="4498974"/>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1253483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ext and pictur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449579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97804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Picture a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700" y="1489076"/>
            <a:ext cx="2516188" cy="4495799"/>
          </a:xfrm>
        </p:spPr>
        <p:txBody>
          <a:bodyPr/>
          <a:lstStyle/>
          <a:p>
            <a:pPr lvl="0"/>
            <a:r>
              <a:rPr lang="en-GB" noProof="0" dirty="0"/>
              <a:t>Click in the icon to add an image</a:t>
            </a:r>
          </a:p>
        </p:txBody>
      </p:sp>
      <p:sp>
        <p:nvSpPr>
          <p:cNvPr id="4" name="Textplatzhalter 3"/>
          <p:cNvSpPr>
            <a:spLocks noGrp="1"/>
          </p:cNvSpPr>
          <p:nvPr>
            <p:ph type="body" sz="quarter" idx="12" hasCustomPrompt="1"/>
          </p:nvPr>
        </p:nvSpPr>
        <p:spPr>
          <a:xfrm>
            <a:off x="3379788" y="1489075"/>
            <a:ext cx="5260975" cy="449580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3139549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Pictur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699" y="1489076"/>
            <a:ext cx="7993063" cy="449579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2636062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Full size picture">
    <p:spTree>
      <p:nvGrpSpPr>
        <p:cNvPr id="1" name=""/>
        <p:cNvGrpSpPr/>
        <p:nvPr/>
      </p:nvGrpSpPr>
      <p:grpSpPr>
        <a:xfrm>
          <a:off x="0" y="0"/>
          <a:ext cx="0" cy="0"/>
          <a:chOff x="0" y="0"/>
          <a:chExt cx="0" cy="0"/>
        </a:xfrm>
      </p:grpSpPr>
      <p:sp>
        <p:nvSpPr>
          <p:cNvPr id="11" name="Bildplatzhalter 10"/>
          <p:cNvSpPr>
            <a:spLocks noGrp="1"/>
          </p:cNvSpPr>
          <p:nvPr>
            <p:ph type="pic" sz="quarter" idx="11" hasCustomPrompt="1"/>
          </p:nvPr>
        </p:nvSpPr>
        <p:spPr>
          <a:xfrm>
            <a:off x="647699" y="334800"/>
            <a:ext cx="7993063" cy="5650075"/>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538343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 pictures V righ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2139949"/>
          </a:xfrm>
        </p:spPr>
        <p:txBody>
          <a:bodyPr/>
          <a:lstStyle/>
          <a:p>
            <a:pPr lvl="0"/>
            <a:r>
              <a:rPr lang="en-GB" noProof="0" dirty="0"/>
              <a:t>Click in the icon to add an image</a:t>
            </a:r>
          </a:p>
        </p:txBody>
      </p:sp>
      <p:sp>
        <p:nvSpPr>
          <p:cNvPr id="4" name="Bildplatzhalter 3"/>
          <p:cNvSpPr>
            <a:spLocks noGrp="1"/>
          </p:cNvSpPr>
          <p:nvPr>
            <p:ph type="pic" sz="quarter" idx="12" hasCustomPrompt="1"/>
          </p:nvPr>
        </p:nvSpPr>
        <p:spPr>
          <a:xfrm>
            <a:off x="6124575" y="3844925"/>
            <a:ext cx="2516188"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4243257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oleObject" Target="../embeddings/oleObject1.bin"/><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vmlDrawing" Target="../drawings/vmlDrawing1.v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25"/>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83" name="think-cell Folie" r:id="rId26" imgW="399" imgH="399" progId="TCLayout.ActiveDocument.1">
                  <p:embed/>
                </p:oleObj>
              </mc:Choice>
              <mc:Fallback>
                <p:oleObj name="think-cell Folie" r:id="rId26" imgW="399" imgH="399" progId="TCLayout.ActiveDocument.1">
                  <p:embed/>
                  <p:pic>
                    <p:nvPicPr>
                      <p:cNvPr id="85" name="Objekt 84" hidden="1"/>
                      <p:cNvPicPr/>
                      <p:nvPr/>
                    </p:nvPicPr>
                    <p:blipFill>
                      <a:blip r:embed="rId27"/>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de-DE" noProof="1"/>
              <a:t>Titelmasterformat durch Klicken bearbeiten</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6" name="Footer Placeholder 3"/>
          <p:cNvSpPr txBox="1">
            <a:spLocks/>
          </p:cNvSpPr>
          <p:nvPr/>
        </p:nvSpPr>
        <p:spPr>
          <a:xfrm>
            <a:off x="1378446" y="6471704"/>
            <a:ext cx="1141338"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Title, </a:t>
            </a:r>
            <a:fld id="{AF6A7A01-F0BB-4441-BAB9-3E7CB064C4A1}" type="datetime4">
              <a:rPr lang="en-GB" smtClean="0">
                <a:solidFill>
                  <a:srgbClr val="7F7F7F"/>
                </a:solidFill>
              </a:rPr>
              <a:pPr eaLnBrk="1" fontAlgn="auto" hangingPunct="1">
                <a:spcBef>
                  <a:spcPts val="0"/>
                </a:spcBef>
                <a:spcAft>
                  <a:spcPts val="0"/>
                </a:spcAft>
                <a:defRPr/>
              </a:pPr>
              <a:t>27 November 2020</a:t>
            </a:fld>
            <a:endParaRPr lang="en-GB" dirty="0">
              <a:solidFill>
                <a:srgbClr val="7F7F7F"/>
              </a:solidFill>
            </a:endParaRP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dirty="0">
                <a:solidFill>
                  <a:srgbClr val="7F7F7F"/>
                </a:solidFill>
              </a:rPr>
              <a:t>Page </a:t>
            </a:r>
            <a:fld id="{7873E190-40CF-412D-9604-1EFCEB1508B2}" type="slidenum">
              <a:rPr lang="en-GB" smtClean="0">
                <a:solidFill>
                  <a:srgbClr val="7F7F7F"/>
                </a:solidFill>
              </a:rPr>
              <a:pPr eaLnBrk="1" fontAlgn="auto" hangingPunct="1">
                <a:spcBef>
                  <a:spcPts val="0"/>
                </a:spcBef>
                <a:spcAft>
                  <a:spcPts val="0"/>
                </a:spcAft>
              </a:pPr>
              <a:t>‹#›</a:t>
            </a:fld>
            <a:endParaRPr lang="en-GB" dirty="0">
              <a:solidFill>
                <a:srgbClr val="7F7F7F"/>
              </a:solidFill>
            </a:endParaRPr>
          </a:p>
        </p:txBody>
      </p:sp>
      <p:grpSp>
        <p:nvGrpSpPr>
          <p:cNvPr id="88" name="Group 7"/>
          <p:cNvGrpSpPr>
            <a:grpSpLocks/>
          </p:cNvGrpSpPr>
          <p:nvPr/>
        </p:nvGrpSpPr>
        <p:grpSpPr bwMode="auto">
          <a:xfrm>
            <a:off x="7722394" y="6498640"/>
            <a:ext cx="921544" cy="252408"/>
            <a:chOff x="1005" y="1644"/>
            <a:chExt cx="3749" cy="1030"/>
          </a:xfrm>
        </p:grpSpPr>
        <p:sp>
          <p:nvSpPr>
            <p:cNvPr id="8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grpSp>
      <p:cxnSp>
        <p:nvCxnSpPr>
          <p:cNvPr id="49" name="Straight Connector 48"/>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5" name="MSIPCMContentMarking" descr="{&quot;HashCode&quot;:238713050,&quot;Placement&quot;:&quot;Footer&quot;}">
            <a:extLst>
              <a:ext uri="{FF2B5EF4-FFF2-40B4-BE49-F238E27FC236}">
                <a16:creationId xmlns:a16="http://schemas.microsoft.com/office/drawing/2014/main" id="{61E91FC9-1430-4B64-88AC-C2D46F341D86}"/>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fr-FR" sz="900">
                <a:solidFill>
                  <a:srgbClr val="7F7F7F"/>
                </a:solidFill>
                <a:latin typeface="Arial" panose="020B0604020202020204" pitchFamily="34" charset="0"/>
              </a:rPr>
              <a:t>General</a:t>
            </a:r>
            <a:endParaRPr lang="fr-FR" sz="900" dirty="0" err="1">
              <a:solidFill>
                <a:srgbClr val="7F7F7F"/>
              </a:solidFill>
              <a:latin typeface="Arial" panose="020B0604020202020204" pitchFamily="34" charset="0"/>
            </a:endParaRPr>
          </a:p>
        </p:txBody>
      </p:sp>
    </p:spTree>
    <p:custDataLst>
      <p:tags r:id="rId24"/>
    </p:custDataLst>
    <p:extLst>
      <p:ext uri="{BB962C8B-B14F-4D97-AF65-F5344CB8AC3E}">
        <p14:creationId xmlns:p14="http://schemas.microsoft.com/office/powerpoint/2010/main" val="2188482918"/>
      </p:ext>
    </p:extLst>
  </p:cSld>
  <p:clrMap bg1="dk1" tx1="lt1" bg2="dk2" tx2="lt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 id="2147483712" r:id="rId20"/>
    <p:sldLayoutId id="2147483713" r:id="rId21"/>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7" pos="5556">
          <p15:clr>
            <a:srgbClr val="F26B43"/>
          </p15:clr>
        </p15:guide>
        <p15:guide id="8" orient="horz" pos="4020">
          <p15:clr>
            <a:srgbClr val="F26B43"/>
          </p15:clr>
        </p15:guide>
        <p15:guide id="9" pos="204">
          <p15:clr>
            <a:srgbClr val="F26B43"/>
          </p15:clr>
        </p15:guide>
        <p15:guide id="10" pos="292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vmlDrawing" Target="../drawings/vmlDrawing6.vml"/><Relationship Id="rId5" Type="http://schemas.openxmlformats.org/officeDocument/2006/relationships/image" Target="../media/image6.emf"/><Relationship Id="rId4" Type="http://schemas.openxmlformats.org/officeDocument/2006/relationships/oleObject" Target="../embeddings/oleObject6.bin"/></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vmlDrawing" Target="../drawings/vmlDrawing7.vml"/><Relationship Id="rId5" Type="http://schemas.openxmlformats.org/officeDocument/2006/relationships/image" Target="../media/image6.emf"/><Relationship Id="rId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9.png"/><Relationship Id="rId2" Type="http://schemas.openxmlformats.org/officeDocument/2006/relationships/tags" Target="../tags/tag30.xml"/><Relationship Id="rId1" Type="http://schemas.openxmlformats.org/officeDocument/2006/relationships/vmlDrawing" Target="../drawings/vmlDrawing8.vml"/><Relationship Id="rId6" Type="http://schemas.openxmlformats.org/officeDocument/2006/relationships/image" Target="../media/image8.jpeg"/><Relationship Id="rId5" Type="http://schemas.openxmlformats.org/officeDocument/2006/relationships/image" Target="../media/image7.emf"/><Relationship Id="rId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2C3BEF5-9E63-4097-B997-2AD677F9666F}"/>
              </a:ext>
            </a:extLst>
          </p:cNvPr>
          <p:cNvSpPr/>
          <p:nvPr/>
        </p:nvSpPr>
        <p:spPr>
          <a:xfrm>
            <a:off x="933061" y="4419355"/>
            <a:ext cx="3032808" cy="8184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algn="ctr"/>
            <a:endParaRPr lang="fr-FR" sz="2000" dirty="0" err="1"/>
          </a:p>
        </p:txBody>
      </p:sp>
      <p:sp>
        <p:nvSpPr>
          <p:cNvPr id="2" name="Rectangle 1">
            <a:extLst>
              <a:ext uri="{FF2B5EF4-FFF2-40B4-BE49-F238E27FC236}">
                <a16:creationId xmlns:a16="http://schemas.microsoft.com/office/drawing/2014/main" id="{1B538465-0799-4D12-AE6F-A518788560A7}"/>
              </a:ext>
            </a:extLst>
          </p:cNvPr>
          <p:cNvSpPr/>
          <p:nvPr/>
        </p:nvSpPr>
        <p:spPr>
          <a:xfrm>
            <a:off x="933061" y="4419355"/>
            <a:ext cx="3032808" cy="805788"/>
          </a:xfrm>
          <a:prstGeom prst="rect">
            <a:avLst/>
          </a:prstGeom>
          <a:solidFill>
            <a:schemeClr val="bg2"/>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algn="ctr"/>
            <a:endParaRPr lang="fr-FR" sz="2000" dirty="0" err="1"/>
          </a:p>
        </p:txBody>
      </p:sp>
      <p:grpSp>
        <p:nvGrpSpPr>
          <p:cNvPr id="20" name="Group 2"/>
          <p:cNvGrpSpPr>
            <a:grpSpLocks/>
          </p:cNvGrpSpPr>
          <p:nvPr/>
        </p:nvGrpSpPr>
        <p:grpSpPr bwMode="auto">
          <a:xfrm>
            <a:off x="649288" y="1782806"/>
            <a:ext cx="7991475" cy="4029075"/>
            <a:chOff x="650875" y="1919226"/>
            <a:chExt cx="7991475" cy="4029530"/>
          </a:xfrm>
        </p:grpSpPr>
        <p:sp>
          <p:nvSpPr>
            <p:cNvPr id="21" name="Rechteck 3"/>
            <p:cNvSpPr/>
            <p:nvPr/>
          </p:nvSpPr>
          <p:spPr>
            <a:xfrm>
              <a:off x="650875" y="1923945"/>
              <a:ext cx="3889375" cy="37628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0" marR="0" lvl="0" indent="0" algn="l" defTabSz="914400" rtl="0" eaLnBrk="1" fontAlgn="auto" latinLnBrk="0" hangingPunct="1">
                <a:lnSpc>
                  <a:spcPct val="100000"/>
                </a:lnSpc>
                <a:spcBef>
                  <a:spcPts val="300"/>
                </a:spcBef>
                <a:spcAft>
                  <a:spcPts val="0"/>
                </a:spcAft>
                <a:buClr>
                  <a:srgbClr val="FF6600"/>
                </a:buClr>
                <a:buSzTx/>
                <a:buFontTx/>
                <a:buNone/>
                <a:tabLst/>
                <a:defRPr/>
              </a:pPr>
              <a:r>
                <a:rPr kumimoji="0" lang="en-GB" sz="1400" b="1" i="0" u="none" strike="noStrike" kern="1200" cap="none" spc="0" normalizeH="0" baseline="0" noProof="0" dirty="0">
                  <a:ln>
                    <a:noFill/>
                  </a:ln>
                  <a:solidFill>
                    <a:srgbClr val="FFFFFF"/>
                  </a:solidFill>
                  <a:effectLst/>
                  <a:uLnTx/>
                  <a:uFillTx/>
                  <a:latin typeface="Arial"/>
                  <a:ea typeface="MS PGothic" pitchFamily="34" charset="-128"/>
                  <a:cs typeface="+mn-cs"/>
                </a:rPr>
                <a:t>VALUE AND BENEFITS</a:t>
              </a:r>
            </a:p>
          </p:txBody>
        </p:sp>
        <p:sp>
          <p:nvSpPr>
            <p:cNvPr id="22" name="Rechteck 4"/>
            <p:cNvSpPr>
              <a:spLocks/>
            </p:cNvSpPr>
            <p:nvPr/>
          </p:nvSpPr>
          <p:spPr>
            <a:xfrm>
              <a:off x="650875" y="2295507"/>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0" fontAlgn="base" latinLnBrk="0" hangingPunct="0">
                <a:lnSpc>
                  <a:spcPct val="100000"/>
                </a:lnSpc>
                <a:spcBef>
                  <a:spcPct val="20000"/>
                </a:spcBef>
                <a:spcAft>
                  <a:spcPct val="0"/>
                </a:spcAft>
                <a:buClr>
                  <a:srgbClr val="E64B00"/>
                </a:buClr>
                <a:buSzTx/>
                <a:buFont typeface="Wingdings" charset="2"/>
                <a:buChar char="§"/>
                <a:tabLst/>
                <a:defRPr/>
              </a:pPr>
              <a:endParaRPr kumimoji="0" lang="en-US" altLang="fr-FR" sz="12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Rechteck 11"/>
            <p:cNvSpPr/>
            <p:nvPr/>
          </p:nvSpPr>
          <p:spPr>
            <a:xfrm>
              <a:off x="4752975" y="1919226"/>
              <a:ext cx="3889375" cy="37628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190500" marR="0" lvl="0" indent="-190500" algn="l" defTabSz="914400" rtl="0" eaLnBrk="1" fontAlgn="base" latinLnBrk="0" hangingPunct="1">
                <a:lnSpc>
                  <a:spcPct val="100000"/>
                </a:lnSpc>
                <a:spcBef>
                  <a:spcPts val="300"/>
                </a:spcBef>
                <a:spcAft>
                  <a:spcPts val="0"/>
                </a:spcAft>
                <a:buClr>
                  <a:srgbClr val="E64B00"/>
                </a:buClr>
                <a:buSzTx/>
                <a:buFontTx/>
                <a:buNone/>
                <a:tabLst/>
                <a:defRPr/>
              </a:pPr>
              <a:r>
                <a:rPr kumimoji="0" lang="de-CH" altLang="de-DE" sz="1400" b="1" i="0" u="none" strike="noStrike" kern="1200" cap="none" spc="0" normalizeH="0" baseline="0" noProof="1">
                  <a:ln>
                    <a:noFill/>
                  </a:ln>
                  <a:solidFill>
                    <a:srgbClr val="FFFFFF"/>
                  </a:solidFill>
                  <a:effectLst/>
                  <a:uLnTx/>
                  <a:uFillTx/>
                  <a:latin typeface="Arial" charset="0"/>
                  <a:ea typeface="+mn-ea"/>
                  <a:cs typeface="Arial" charset="0"/>
                </a:rPr>
                <a:t>DESCRIPTION</a:t>
              </a:r>
              <a:endParaRPr kumimoji="0" lang="en-GB" altLang="de-DE" sz="1400" b="0" i="0" u="none" strike="noStrike" kern="1200" cap="none" spc="0" normalizeH="0" baseline="0" noProof="0" dirty="0">
                <a:ln>
                  <a:noFill/>
                </a:ln>
                <a:solidFill>
                  <a:srgbClr val="FFFFFF"/>
                </a:solidFill>
                <a:effectLst/>
                <a:uLnTx/>
                <a:uFillTx/>
                <a:latin typeface="Arial" charset="0"/>
                <a:ea typeface="+mn-ea"/>
                <a:cs typeface="Arial" charset="0"/>
              </a:endParaRPr>
            </a:p>
          </p:txBody>
        </p:sp>
        <p:sp>
          <p:nvSpPr>
            <p:cNvPr id="24" name="Rechteck 12"/>
            <p:cNvSpPr>
              <a:spLocks/>
            </p:cNvSpPr>
            <p:nvPr/>
          </p:nvSpPr>
          <p:spPr>
            <a:xfrm>
              <a:off x="4752975" y="2295508"/>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1" fontAlgn="base" latinLnBrk="0" hangingPunct="1">
                <a:lnSpc>
                  <a:spcPct val="100000"/>
                </a:lnSpc>
                <a:spcBef>
                  <a:spcPct val="0"/>
                </a:spcBef>
                <a:spcAft>
                  <a:spcPct val="0"/>
                </a:spcAft>
                <a:buClr>
                  <a:srgbClr val="E64B00"/>
                </a:buClr>
                <a:buSzTx/>
                <a:buFont typeface="Wingdings" charset="2"/>
                <a:buChar char="§"/>
                <a:tabLst/>
                <a:defRPr/>
              </a:pPr>
              <a:endParaRPr kumimoji="0" lang="en-US" altLang="zh-CN" sz="1200" b="0" i="0" u="none" strike="noStrike" kern="1200" cap="none" spc="0" normalizeH="0" baseline="0" noProof="0" dirty="0">
                <a:ln>
                  <a:noFill/>
                </a:ln>
                <a:solidFill>
                  <a:srgbClr val="000000"/>
                </a:solidFill>
                <a:effectLst/>
                <a:uLnTx/>
                <a:uFillTx/>
                <a:latin typeface="Arial"/>
                <a:ea typeface="宋体" charset="-122"/>
                <a:cs typeface="+mn-cs"/>
              </a:endParaRPr>
            </a:p>
          </p:txBody>
        </p:sp>
      </p:grpSp>
      <p:graphicFrame>
        <p:nvGraphicFramePr>
          <p:cNvPr id="19458" name="Objekt 5"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6103" name="think-cell Folie" r:id="rId4" imgW="360" imgH="360" progId="TCLayout.ActiveDocument.1">
                  <p:embed/>
                </p:oleObj>
              </mc:Choice>
              <mc:Fallback>
                <p:oleObj name="think-cell Folie" r:id="rId4" imgW="360" imgH="360" progId="TCLayout.ActiveDocument.1">
                  <p:embed/>
                  <p:pic>
                    <p:nvPicPr>
                      <p:cNvPr id="19458" name="Objekt 5"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76" name="Title 1"/>
          <p:cNvSpPr>
            <a:spLocks noGrp="1"/>
          </p:cNvSpPr>
          <p:nvPr>
            <p:ph type="title"/>
          </p:nvPr>
        </p:nvSpPr>
        <p:spPr>
          <a:xfrm>
            <a:off x="647700" y="334800"/>
            <a:ext cx="8188390" cy="923330"/>
          </a:xfrm>
        </p:spPr>
        <p:txBody>
          <a:bodyPr/>
          <a:lstStyle/>
          <a:p>
            <a:pPr eaLnBrk="1" hangingPunct="1"/>
            <a:r>
              <a:rPr lang="fr-FR" altLang="fr-FR" dirty="0"/>
              <a:t>Upgrade to new standard and </a:t>
            </a:r>
            <a:r>
              <a:rPr lang="fr-FR" altLang="fr-FR" dirty="0" err="1"/>
              <a:t>dynamic</a:t>
            </a:r>
            <a:r>
              <a:rPr lang="fr-FR" altLang="fr-FR" dirty="0"/>
              <a:t> process control</a:t>
            </a:r>
          </a:p>
        </p:txBody>
      </p:sp>
      <p:sp>
        <p:nvSpPr>
          <p:cNvPr id="19477" name="Text Placeholder 2"/>
          <p:cNvSpPr>
            <a:spLocks noGrp="1"/>
          </p:cNvSpPr>
          <p:nvPr>
            <p:ph type="body" sz="quarter" idx="4294967295"/>
          </p:nvPr>
        </p:nvSpPr>
        <p:spPr>
          <a:xfrm>
            <a:off x="647700" y="1411376"/>
            <a:ext cx="7997825" cy="307975"/>
          </a:xfrm>
        </p:spPr>
        <p:txBody>
          <a:bodyPr/>
          <a:lstStyle/>
          <a:p>
            <a:r>
              <a:rPr lang="en-GB" altLang="fr-FR" dirty="0"/>
              <a:t>FREQUENCY CONVERTER</a:t>
            </a:r>
            <a:endParaRPr lang="fr-FR" altLang="fr-FR" dirty="0"/>
          </a:p>
        </p:txBody>
      </p:sp>
      <p:sp>
        <p:nvSpPr>
          <p:cNvPr id="19479" name="BainBulletsConfiguration" hidden="1"/>
          <p:cNvSpPr txBox="1">
            <a:spLocks noChangeArrowheads="1"/>
          </p:cNvSpPr>
          <p:nvPr/>
        </p:nvSpPr>
        <p:spPr bwMode="auto">
          <a:xfrm>
            <a:off x="12700" y="12700"/>
            <a:ext cx="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rgbClr val="E64B00"/>
              </a:buClr>
              <a:buSzTx/>
              <a:buFontTx/>
              <a:buNone/>
              <a:tabLst/>
              <a:defRPr/>
            </a:pPr>
            <a:endParaRPr kumimoji="0" lang="en-US" altLang="fr-FR" sz="1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7" name="Rectangle 6"/>
          <p:cNvSpPr/>
          <p:nvPr/>
        </p:nvSpPr>
        <p:spPr>
          <a:xfrm>
            <a:off x="647700" y="2259384"/>
            <a:ext cx="3890963" cy="2308324"/>
          </a:xfrm>
          <a:prstGeom prst="rect">
            <a:avLst/>
          </a:prstGeom>
        </p:spPr>
        <p:txBody>
          <a:bodyPr wrap="square">
            <a:spAutoFit/>
          </a:bodyPr>
          <a:lstStyle/>
          <a:p>
            <a:pPr lvl="0">
              <a:buClr>
                <a:srgbClr val="E64B00"/>
              </a:buClr>
            </a:pPr>
            <a:r>
              <a:rPr lang="en-US" sz="1200" b="1" dirty="0">
                <a:solidFill>
                  <a:srgbClr val="000000"/>
                </a:solidFill>
              </a:rPr>
              <a:t>Obsolescence</a:t>
            </a:r>
          </a:p>
          <a:p>
            <a:pPr marL="180000" lvl="0" indent="-180000">
              <a:buClr>
                <a:srgbClr val="E64B00"/>
              </a:buClr>
              <a:buFont typeface="Wingdings" panose="05000000000000000000" pitchFamily="2" charset="2"/>
              <a:buChar char="§"/>
            </a:pPr>
            <a:r>
              <a:rPr lang="en-US" sz="1200" dirty="0">
                <a:solidFill>
                  <a:srgbClr val="000000"/>
                </a:solidFill>
              </a:rPr>
              <a:t>No risk of long stops of production in case of “Fault”.</a:t>
            </a:r>
          </a:p>
          <a:p>
            <a:pPr marL="180000" lvl="0" indent="-180000">
              <a:buClr>
                <a:srgbClr val="E64B00"/>
              </a:buClr>
              <a:buFont typeface="Wingdings" panose="05000000000000000000" pitchFamily="2" charset="2"/>
              <a:buChar char="§"/>
            </a:pPr>
            <a:r>
              <a:rPr lang="en-US" sz="1200" dirty="0">
                <a:solidFill>
                  <a:srgbClr val="000000"/>
                </a:solidFill>
              </a:rPr>
              <a:t>Fine Speed regulations.</a:t>
            </a:r>
          </a:p>
          <a:p>
            <a:pPr marL="180000" lvl="0" indent="-180000">
              <a:buClr>
                <a:srgbClr val="E64B00"/>
              </a:buClr>
              <a:buFont typeface="Wingdings" panose="05000000000000000000" pitchFamily="2" charset="2"/>
              <a:buChar char="§"/>
            </a:pPr>
            <a:r>
              <a:rPr lang="en-US" sz="1200" dirty="0">
                <a:solidFill>
                  <a:srgbClr val="000000"/>
                </a:solidFill>
              </a:rPr>
              <a:t>No need more PLC capacity thanks to the integrated smart logic controller.</a:t>
            </a:r>
          </a:p>
          <a:p>
            <a:pPr marL="180000" lvl="0" indent="-180000">
              <a:buClr>
                <a:srgbClr val="E64B00"/>
              </a:buClr>
              <a:buFont typeface="Wingdings" panose="05000000000000000000" pitchFamily="2" charset="2"/>
              <a:buChar char="§"/>
            </a:pPr>
            <a:r>
              <a:rPr lang="en-US" sz="1200" dirty="0">
                <a:solidFill>
                  <a:srgbClr val="000000"/>
                </a:solidFill>
              </a:rPr>
              <a:t>Direct connection to PC thanks to the integrated USB port.</a:t>
            </a:r>
          </a:p>
          <a:p>
            <a:pPr lvl="0">
              <a:buClr>
                <a:srgbClr val="E64B00"/>
              </a:buClr>
            </a:pPr>
            <a:r>
              <a:rPr lang="en-US" sz="1200" b="1" dirty="0">
                <a:solidFill>
                  <a:srgbClr val="000000"/>
                </a:solidFill>
              </a:rPr>
              <a:t>Efficiency</a:t>
            </a:r>
          </a:p>
          <a:p>
            <a:pPr marL="180000" lvl="0" indent="-180000">
              <a:buClr>
                <a:srgbClr val="E64B00"/>
              </a:buClr>
              <a:buFont typeface="Wingdings" panose="05000000000000000000" pitchFamily="2" charset="2"/>
              <a:buChar char="§"/>
            </a:pPr>
            <a:r>
              <a:rPr lang="en-US" sz="1200" dirty="0">
                <a:solidFill>
                  <a:srgbClr val="000000"/>
                </a:solidFill>
              </a:rPr>
              <a:t>The inverter is designed to work with temperatures up to 50°C.</a:t>
            </a:r>
          </a:p>
          <a:p>
            <a:pPr lvl="0">
              <a:buClr>
                <a:srgbClr val="E64B00"/>
              </a:buClr>
            </a:pPr>
            <a:r>
              <a:rPr lang="en-US" sz="1200" b="1" dirty="0">
                <a:solidFill>
                  <a:srgbClr val="000000"/>
                </a:solidFill>
              </a:rPr>
              <a:t>Sustainability</a:t>
            </a:r>
          </a:p>
          <a:p>
            <a:pPr marL="171450" lvl="0" indent="-171450">
              <a:buClr>
                <a:srgbClr val="E64B00"/>
              </a:buClr>
              <a:buFont typeface="Wingdings" panose="05000000000000000000" pitchFamily="2" charset="2"/>
              <a:buChar char="§"/>
            </a:pPr>
            <a:r>
              <a:rPr lang="en-US" sz="1200" dirty="0">
                <a:solidFill>
                  <a:srgbClr val="000000"/>
                </a:solidFill>
              </a:rPr>
              <a:t>Save up to 60% of energy.</a:t>
            </a:r>
          </a:p>
        </p:txBody>
      </p:sp>
      <p:sp>
        <p:nvSpPr>
          <p:cNvPr id="9" name="Rectangle 8">
            <a:extLst>
              <a:ext uri="{FF2B5EF4-FFF2-40B4-BE49-F238E27FC236}">
                <a16:creationId xmlns:a16="http://schemas.microsoft.com/office/drawing/2014/main" id="{CF44C1F8-6FC3-4515-B08E-1A90733BAFE7}"/>
              </a:ext>
            </a:extLst>
          </p:cNvPr>
          <p:cNvSpPr/>
          <p:nvPr/>
        </p:nvSpPr>
        <p:spPr>
          <a:xfrm>
            <a:off x="4817276" y="2259383"/>
            <a:ext cx="3823487" cy="1938992"/>
          </a:xfrm>
          <a:prstGeom prst="rect">
            <a:avLst/>
          </a:prstGeom>
        </p:spPr>
        <p:txBody>
          <a:bodyPr wrap="square">
            <a:spAutoFit/>
          </a:bodyPr>
          <a:lstStyle/>
          <a:p>
            <a:pPr marL="180000" indent="-180000" algn="just">
              <a:buClr>
                <a:schemeClr val="accent4"/>
              </a:buClr>
              <a:buFont typeface="Wingdings" panose="05000000000000000000" pitchFamily="2" charset="2"/>
              <a:buChar char="§"/>
            </a:pPr>
            <a:r>
              <a:rPr lang="en-GB" sz="1200" dirty="0"/>
              <a:t>The frequency converter is designed to provide high shaft performance on electrical motors permitting a better “Inverter” management and preventive replacement of obsolete product.   It comes in a standard version (FC 301) and an advanced high dynamic version (FC 302) with additional functionalities. It helps save energy, increase flexibility, reduce costs related to spare parts and servicing, and optimize process control on any industrial machine or production line </a:t>
            </a:r>
          </a:p>
        </p:txBody>
      </p:sp>
      <p:sp>
        <p:nvSpPr>
          <p:cNvPr id="19" name="Text Placeholder 2">
            <a:extLst>
              <a:ext uri="{FF2B5EF4-FFF2-40B4-BE49-F238E27FC236}">
                <a16:creationId xmlns:a16="http://schemas.microsoft.com/office/drawing/2014/main" id="{158B0CA1-8F02-49F9-A239-CEB32DB71963}"/>
              </a:ext>
            </a:extLst>
          </p:cNvPr>
          <p:cNvSpPr txBox="1">
            <a:spLocks/>
          </p:cNvSpPr>
          <p:nvPr/>
        </p:nvSpPr>
        <p:spPr>
          <a:xfrm>
            <a:off x="647700" y="5964238"/>
            <a:ext cx="7972425" cy="418576"/>
          </a:xfrm>
          <a:prstGeom prst="rect">
            <a:avLst/>
          </a:prstGeom>
        </p:spPr>
        <p:txBody>
          <a:bodyPr vert="horz" wrap="square" lIns="0" tIns="0" rIns="0" bIns="0" rtlCol="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r>
              <a:rPr lang="en-US" sz="800" kern="0" dirty="0"/>
              <a:t>Value: Obsolescence, Efficiency, Sustainability</a:t>
            </a:r>
          </a:p>
          <a:p>
            <a:r>
              <a:rPr lang="en-US" sz="800" kern="0" dirty="0"/>
              <a:t>Equipment: Pal/Depal (PR)</a:t>
            </a:r>
          </a:p>
          <a:p>
            <a:r>
              <a:rPr lang="en-US" sz="800" kern="0" dirty="0"/>
              <a:t>Catalogue code: EOL-001-V01 FREQUENCY CONVERTER</a:t>
            </a:r>
          </a:p>
        </p:txBody>
      </p:sp>
    </p:spTree>
    <p:extLst>
      <p:ext uri="{BB962C8B-B14F-4D97-AF65-F5344CB8AC3E}">
        <p14:creationId xmlns:p14="http://schemas.microsoft.com/office/powerpoint/2010/main" val="3407963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8130" name="Objekt 5" hidden="1">
            <a:extLst>
              <a:ext uri="{FF2B5EF4-FFF2-40B4-BE49-F238E27FC236}">
                <a16:creationId xmlns:a16="http://schemas.microsoft.com/office/drawing/2014/main" id="{ED7AF640-E3F7-4BB4-BFC8-9F8D632EC08E}"/>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7126" name="think-cell Folie" r:id="rId4" imgW="360" imgH="360" progId="TCLayout.ActiveDocument.1">
                  <p:embed/>
                </p:oleObj>
              </mc:Choice>
              <mc:Fallback>
                <p:oleObj name="think-cell Folie" r:id="rId4" imgW="360" imgH="360" progId="TCLayout.ActiveDocument.1">
                  <p:embed/>
                  <p:pic>
                    <p:nvPicPr>
                      <p:cNvPr id="48130" name="Objekt 5" hidden="1">
                        <a:extLst>
                          <a:ext uri="{FF2B5EF4-FFF2-40B4-BE49-F238E27FC236}">
                            <a16:creationId xmlns:a16="http://schemas.microsoft.com/office/drawing/2014/main" id="{ED7AF640-E3F7-4BB4-BFC8-9F8D632EC0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8131" name="Title 1">
            <a:extLst>
              <a:ext uri="{FF2B5EF4-FFF2-40B4-BE49-F238E27FC236}">
                <a16:creationId xmlns:a16="http://schemas.microsoft.com/office/drawing/2014/main" id="{91528D5E-AA00-4FE1-BF6E-52EAD3A6CBB7}"/>
              </a:ext>
            </a:extLst>
          </p:cNvPr>
          <p:cNvSpPr>
            <a:spLocks noGrp="1"/>
          </p:cNvSpPr>
          <p:nvPr>
            <p:ph type="title"/>
          </p:nvPr>
        </p:nvSpPr>
        <p:spPr>
          <a:xfrm>
            <a:off x="647700" y="404813"/>
            <a:ext cx="7993063" cy="461962"/>
          </a:xfrm>
        </p:spPr>
        <p:txBody>
          <a:bodyPr/>
          <a:lstStyle/>
          <a:p>
            <a:pPr eaLnBrk="1" hangingPunct="1"/>
            <a:r>
              <a:rPr lang="fr-FR" altLang="fr-FR">
                <a:solidFill>
                  <a:srgbClr val="E64B00"/>
                </a:solidFill>
              </a:rPr>
              <a:t>Technical overview</a:t>
            </a:r>
          </a:p>
        </p:txBody>
      </p:sp>
      <p:sp>
        <p:nvSpPr>
          <p:cNvPr id="48132" name="BainBulletsConfiguration" hidden="1">
            <a:extLst>
              <a:ext uri="{FF2B5EF4-FFF2-40B4-BE49-F238E27FC236}">
                <a16:creationId xmlns:a16="http://schemas.microsoft.com/office/drawing/2014/main" id="{4B0E3CD1-5776-405E-B31C-162BD0719434}"/>
              </a:ext>
            </a:extLst>
          </p:cNvPr>
          <p:cNvSpPr txBox="1">
            <a:spLocks noChangeArrowheads="1"/>
          </p:cNvSpPr>
          <p:nvPr/>
        </p:nvSpPr>
        <p:spPr bwMode="auto">
          <a:xfrm>
            <a:off x="12700" y="12700"/>
            <a:ext cx="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rgbClr val="E64B00"/>
              </a:buClr>
            </a:pPr>
            <a:endParaRPr lang="en-US" altLang="fr-FR" sz="100">
              <a:solidFill>
                <a:srgbClr val="FFFFFF"/>
              </a:solidFill>
            </a:endParaRPr>
          </a:p>
        </p:txBody>
      </p:sp>
      <p:graphicFrame>
        <p:nvGraphicFramePr>
          <p:cNvPr id="6" name="Group 105">
            <a:extLst>
              <a:ext uri="{FF2B5EF4-FFF2-40B4-BE49-F238E27FC236}">
                <a16:creationId xmlns:a16="http://schemas.microsoft.com/office/drawing/2014/main" id="{4CF9F23F-8667-4EB0-BDF5-14C3E86FDE53}"/>
              </a:ext>
            </a:extLst>
          </p:cNvPr>
          <p:cNvGraphicFramePr>
            <a:graphicFrameLocks noGrp="1"/>
          </p:cNvGraphicFramePr>
          <p:nvPr>
            <p:extLst>
              <p:ext uri="{D42A27DB-BD31-4B8C-83A1-F6EECF244321}">
                <p14:modId xmlns:p14="http://schemas.microsoft.com/office/powerpoint/2010/main" val="142039195"/>
              </p:ext>
            </p:extLst>
          </p:nvPr>
        </p:nvGraphicFramePr>
        <p:xfrm>
          <a:off x="673100" y="1747838"/>
          <a:ext cx="7967663" cy="3028952"/>
        </p:xfrm>
        <a:graphic>
          <a:graphicData uri="http://schemas.openxmlformats.org/drawingml/2006/table">
            <a:tbl>
              <a:tblPr/>
              <a:tblGrid>
                <a:gridCol w="3249987">
                  <a:extLst>
                    <a:ext uri="{9D8B030D-6E8A-4147-A177-3AD203B41FA5}">
                      <a16:colId xmlns:a16="http://schemas.microsoft.com/office/drawing/2014/main" val="20000"/>
                    </a:ext>
                  </a:extLst>
                </a:gridCol>
                <a:gridCol w="4717676">
                  <a:extLst>
                    <a:ext uri="{9D8B030D-6E8A-4147-A177-3AD203B41FA5}">
                      <a16:colId xmlns:a16="http://schemas.microsoft.com/office/drawing/2014/main" val="20001"/>
                    </a:ext>
                  </a:extLst>
                </a:gridCol>
              </a:tblGrid>
              <a:tr h="320137">
                <a:tc gridSpan="2">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400" b="1" i="0" u="none" strike="noStrike" cap="none" normalizeH="0" baseline="0" dirty="0">
                          <a:ln>
                            <a:noFill/>
                          </a:ln>
                          <a:solidFill>
                            <a:schemeClr val="bg1"/>
                          </a:solidFill>
                          <a:effectLst/>
                          <a:latin typeface="Arial" charset="0"/>
                          <a:cs typeface="Arial" charset="0"/>
                        </a:rPr>
                        <a:t>TECHNICAL OVERVIEW</a:t>
                      </a:r>
                    </a:p>
                  </a:txBody>
                  <a:tcPr marL="91449" marR="91449" marT="45711" marB="45711"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folHlink"/>
                    </a:solidFill>
                  </a:tcPr>
                </a:tc>
                <a:tc hMerge="1">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endParaRPr kumimoji="0" lang="en-GB" sz="1400" b="1" i="0" u="none" strike="noStrike" cap="none" normalizeH="0" baseline="0" dirty="0">
                        <a:ln>
                          <a:noFill/>
                        </a:ln>
                        <a:solidFill>
                          <a:schemeClr val="bg1"/>
                        </a:solidFill>
                        <a:effectLst/>
                        <a:latin typeface="Arial" charset="0"/>
                        <a:cs typeface="Arial" charset="0"/>
                      </a:endParaRP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323694">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1" i="0" u="none" strike="noStrike" cap="none" normalizeH="0" baseline="0" dirty="0">
                          <a:ln>
                            <a:noFill/>
                          </a:ln>
                          <a:solidFill>
                            <a:schemeClr val="tx1"/>
                          </a:solidFill>
                          <a:effectLst/>
                          <a:latin typeface="Arial" charset="0"/>
                          <a:cs typeface="Arial" charset="0"/>
                        </a:rPr>
                        <a:t>Ease of implementation</a:t>
                      </a:r>
                    </a:p>
                  </a:txBody>
                  <a:tcPr marL="91449" marR="91449" marT="45711" marB="45711" anchor="ctr" horzOverflow="overflow">
                    <a:lnL cap="flat">
                      <a:noFill/>
                    </a:lnL>
                    <a:lnR>
                      <a:noFill/>
                    </a:lnR>
                    <a:lnT w="12700" cap="flat" cmpd="sng" algn="ctr">
                      <a:no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defRPr/>
                      </a:pPr>
                      <a:r>
                        <a:rPr kumimoji="0" lang="en-GB" sz="1200" b="0" i="0" u="none" strike="noStrike" cap="none" normalizeH="0" baseline="0" dirty="0">
                          <a:ln>
                            <a:noFill/>
                          </a:ln>
                          <a:solidFill>
                            <a:schemeClr val="tx1"/>
                          </a:solidFill>
                          <a:effectLst/>
                          <a:latin typeface="Arial" charset="0"/>
                          <a:cs typeface="Arial" charset="0"/>
                        </a:rPr>
                        <a:t>1/3 (</a:t>
                      </a:r>
                      <a:r>
                        <a:rPr kumimoji="0" lang="en-GB" sz="1200" b="0" i="0" u="none" strike="noStrike" cap="none" normalizeH="0" baseline="0" dirty="0">
                          <a:ln>
                            <a:noFill/>
                          </a:ln>
                          <a:solidFill>
                            <a:schemeClr val="tx1"/>
                          </a:solidFill>
                          <a:effectLst/>
                          <a:latin typeface="Arial" charset="0"/>
                        </a:rPr>
                        <a:t>Complex)</a:t>
                      </a:r>
                      <a:endParaRPr kumimoji="0" lang="en-GB" sz="1200" b="0" i="0" u="none" strike="noStrike" cap="none" normalizeH="0" baseline="0" dirty="0">
                        <a:ln>
                          <a:noFill/>
                        </a:ln>
                        <a:solidFill>
                          <a:schemeClr val="tx1"/>
                        </a:solidFill>
                        <a:effectLst/>
                        <a:latin typeface="Arial" charset="0"/>
                        <a:cs typeface="Arial" charset="0"/>
                      </a:endParaRPr>
                    </a:p>
                  </a:txBody>
                  <a:tcPr marL="91449" marR="91449" marT="45711" marB="45711" anchor="ctr" horzOverflow="overflow">
                    <a:lnL>
                      <a:noFill/>
                    </a:lnL>
                    <a:lnR>
                      <a:noFill/>
                    </a:lnR>
                    <a:lnT w="12700" cap="flat" cmpd="sng" algn="ctr">
                      <a:no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320137">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1" i="0" u="none" strike="noStrike" cap="none" normalizeH="0" baseline="0" dirty="0">
                          <a:ln>
                            <a:noFill/>
                          </a:ln>
                          <a:solidFill>
                            <a:schemeClr val="tx1"/>
                          </a:solidFill>
                          <a:effectLst/>
                          <a:latin typeface="Arial" charset="0"/>
                          <a:cs typeface="Arial" charset="0"/>
                        </a:rPr>
                        <a:t>Machine application exclusion?</a:t>
                      </a:r>
                    </a:p>
                  </a:txBody>
                  <a:tcPr marL="91449" marR="91449" marT="45711" marB="45711" anchor="ctr" horzOverflow="overflow">
                    <a:lnL cap="flat">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0" i="0" u="none" strike="noStrike" cap="none" normalizeH="0" baseline="0" dirty="0">
                          <a:ln>
                            <a:noFill/>
                          </a:ln>
                          <a:solidFill>
                            <a:schemeClr val="tx1"/>
                          </a:solidFill>
                          <a:effectLst/>
                          <a:latin typeface="Arial" charset="0"/>
                          <a:cs typeface="Arial" charset="0"/>
                        </a:rPr>
                        <a:t>Available for all the machines indicated in the Applicability Matrix</a:t>
                      </a:r>
                    </a:p>
                  </a:txBody>
                  <a:tcPr marL="91449" marR="91449" marT="45711" marB="45711" anchor="ctr" horzOverflow="overflow">
                    <a:lnL>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320137">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1" i="0" u="none" strike="noStrike" cap="none" normalizeH="0" baseline="0" dirty="0">
                          <a:ln>
                            <a:noFill/>
                          </a:ln>
                          <a:solidFill>
                            <a:schemeClr val="tx1"/>
                          </a:solidFill>
                          <a:effectLst/>
                          <a:latin typeface="Arial" charset="0"/>
                          <a:cs typeface="Arial" charset="0"/>
                        </a:rPr>
                        <a:t>Mandatory option needed? </a:t>
                      </a:r>
                    </a:p>
                  </a:txBody>
                  <a:tcPr marL="91449" marR="91449" marT="45711" marB="45711" anchor="ctr" horzOverflow="overflow">
                    <a:lnL cap="flat">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0" i="0" u="none" strike="noStrike" cap="none" normalizeH="0" baseline="0" dirty="0">
                          <a:ln>
                            <a:noFill/>
                          </a:ln>
                          <a:solidFill>
                            <a:schemeClr val="tx1"/>
                          </a:solidFill>
                          <a:effectLst/>
                          <a:latin typeface="Arial" charset="0"/>
                          <a:cs typeface="Arial" charset="0"/>
                        </a:rPr>
                        <a:t>PLC version to </a:t>
                      </a:r>
                      <a:r>
                        <a:rPr kumimoji="0" lang="en-GB" sz="1200" b="0" i="0" u="none" strike="noStrike" cap="none" normalizeH="0" baseline="0">
                          <a:ln>
                            <a:noFill/>
                          </a:ln>
                          <a:solidFill>
                            <a:schemeClr val="tx1"/>
                          </a:solidFill>
                          <a:effectLst/>
                          <a:latin typeface="Arial" charset="0"/>
                          <a:cs typeface="Arial" charset="0"/>
                        </a:rPr>
                        <a:t>be check</a:t>
                      </a:r>
                      <a:endParaRPr kumimoji="0" lang="en-GB" sz="1200" b="0" i="0" u="none" strike="noStrike" cap="none" normalizeH="0" baseline="0" dirty="0">
                        <a:ln>
                          <a:noFill/>
                        </a:ln>
                        <a:solidFill>
                          <a:schemeClr val="tx1"/>
                        </a:solidFill>
                        <a:effectLst/>
                        <a:latin typeface="Arial" charset="0"/>
                        <a:cs typeface="Arial" charset="0"/>
                      </a:endParaRPr>
                    </a:p>
                  </a:txBody>
                  <a:tcPr marL="91449" marR="91449" marT="45711" marB="45711" anchor="ctr" horzOverflow="overflow">
                    <a:lnL>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323694">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1" i="0" u="none" strike="noStrike" cap="none" normalizeH="0" baseline="0" dirty="0">
                          <a:ln>
                            <a:noFill/>
                          </a:ln>
                          <a:solidFill>
                            <a:schemeClr val="tx1"/>
                          </a:solidFill>
                          <a:effectLst/>
                          <a:latin typeface="Arial" charset="0"/>
                          <a:cs typeface="Arial" charset="0"/>
                        </a:rPr>
                        <a:t>Targeted sub-assembly 	</a:t>
                      </a:r>
                    </a:p>
                  </a:txBody>
                  <a:tcPr marL="91449" marR="91449" marT="45711" marB="45711" anchor="ctr" horzOverflow="overflow">
                    <a:lnL cap="flat">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0" i="0" u="none" strike="noStrike" cap="none" normalizeH="0" baseline="0" dirty="0">
                          <a:ln>
                            <a:noFill/>
                          </a:ln>
                          <a:solidFill>
                            <a:schemeClr val="tx1"/>
                          </a:solidFill>
                          <a:effectLst/>
                          <a:latin typeface="Arial" charset="0"/>
                          <a:cs typeface="Arial" charset="0"/>
                        </a:rPr>
                        <a:t>Hardware existing version</a:t>
                      </a:r>
                    </a:p>
                  </a:txBody>
                  <a:tcPr marL="91449" marR="91449" marT="45711" marB="45711" anchor="ctr" horzOverflow="overflow">
                    <a:lnL>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457182">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1" i="0" u="none" strike="noStrike" cap="none" normalizeH="0" baseline="0" dirty="0">
                          <a:ln>
                            <a:noFill/>
                          </a:ln>
                          <a:solidFill>
                            <a:schemeClr val="tx1"/>
                          </a:solidFill>
                          <a:effectLst/>
                          <a:latin typeface="Arial" charset="0"/>
                          <a:cs typeface="Arial" charset="0"/>
                        </a:rPr>
                        <a:t>Diagnostic visit and/or equipment refurbishment needed before upgrade? </a:t>
                      </a:r>
                    </a:p>
                  </a:txBody>
                  <a:tcPr marL="91449" marR="91449" marT="45711" marB="45711" anchor="ctr" horzOverflow="overflow">
                    <a:lnL cap="flat">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0" i="0" u="none" strike="noStrike" cap="none" normalizeH="0" baseline="0" dirty="0">
                          <a:ln>
                            <a:noFill/>
                          </a:ln>
                          <a:solidFill>
                            <a:schemeClr val="tx1"/>
                          </a:solidFill>
                          <a:effectLst/>
                          <a:latin typeface="Arial" charset="0"/>
                          <a:cs typeface="Arial" charset="0"/>
                        </a:rPr>
                        <a:t>No</a:t>
                      </a:r>
                    </a:p>
                  </a:txBody>
                  <a:tcPr marL="91449" marR="91449" marT="45711" marB="45711" anchor="ctr" horzOverflow="overflow">
                    <a:lnL>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320137">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1" i="0" u="none" strike="noStrike" cap="none" normalizeH="0" baseline="0" dirty="0">
                          <a:ln>
                            <a:noFill/>
                          </a:ln>
                          <a:solidFill>
                            <a:schemeClr val="tx1"/>
                          </a:solidFill>
                          <a:effectLst/>
                          <a:latin typeface="Arial" charset="0"/>
                          <a:cs typeface="Arial" charset="0"/>
                        </a:rPr>
                        <a:t>Time to install upgrade</a:t>
                      </a:r>
                    </a:p>
                  </a:txBody>
                  <a:tcPr marL="91449" marR="91449" marT="45711" marB="45711" anchor="ctr" horzOverflow="overflow">
                    <a:lnL cap="flat">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0" i="0" u="none" strike="noStrike" cap="none" normalizeH="0" baseline="0" dirty="0">
                          <a:ln>
                            <a:noFill/>
                          </a:ln>
                          <a:solidFill>
                            <a:schemeClr val="tx1"/>
                          </a:solidFill>
                          <a:effectLst/>
                          <a:latin typeface="Arial" charset="0"/>
                          <a:cs typeface="Arial" charset="0"/>
                        </a:rPr>
                        <a:t>1 days</a:t>
                      </a:r>
                    </a:p>
                  </a:txBody>
                  <a:tcPr marL="91449" marR="91449" marT="45711" marB="45711" anchor="ctr" horzOverflow="overflow">
                    <a:lnL>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321917">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1" i="0" u="none" strike="noStrike" cap="none" normalizeH="0" baseline="0" dirty="0">
                          <a:ln>
                            <a:noFill/>
                          </a:ln>
                          <a:solidFill>
                            <a:schemeClr val="tx1"/>
                          </a:solidFill>
                          <a:effectLst/>
                          <a:latin typeface="Arial" charset="0"/>
                          <a:cs typeface="Arial" charset="0"/>
                        </a:rPr>
                        <a:t>Sidel expertise needed?</a:t>
                      </a:r>
                    </a:p>
                  </a:txBody>
                  <a:tcPr marL="91449" marR="91449" marT="45711" marB="45711" anchor="ctr" horzOverflow="overflow">
                    <a:lnL cap="flat">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0" i="0" u="none" strike="noStrike" cap="none" normalizeH="0" baseline="0" dirty="0">
                          <a:ln>
                            <a:noFill/>
                          </a:ln>
                          <a:solidFill>
                            <a:schemeClr val="tx1"/>
                          </a:solidFill>
                          <a:effectLst/>
                          <a:latin typeface="Arial" charset="0"/>
                          <a:cs typeface="Arial" charset="0"/>
                        </a:rPr>
                        <a:t>Yes. </a:t>
                      </a:r>
                    </a:p>
                  </a:txBody>
                  <a:tcPr marL="91449" marR="91449" marT="45711" marB="45711" anchor="ctr" horzOverflow="overflow">
                    <a:lnL>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321917">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1" i="0" u="none" strike="noStrike" cap="none" normalizeH="0" baseline="0" dirty="0">
                          <a:ln>
                            <a:noFill/>
                          </a:ln>
                          <a:solidFill>
                            <a:schemeClr val="tx1"/>
                          </a:solidFill>
                          <a:effectLst/>
                          <a:latin typeface="Arial" charset="0"/>
                          <a:cs typeface="Arial" charset="0"/>
                        </a:rPr>
                        <a:t>Average delivery time</a:t>
                      </a:r>
                    </a:p>
                  </a:txBody>
                  <a:tcPr marL="91449" marR="91449" marT="45711" marB="45711" anchor="ctr" horzOverflow="overflow">
                    <a:lnL cap="flat">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sz="1200" b="0" i="0" u="none" strike="noStrike" cap="none" normalizeH="0" baseline="0" dirty="0">
                          <a:ln>
                            <a:noFill/>
                          </a:ln>
                          <a:solidFill>
                            <a:schemeClr val="tx1"/>
                          </a:solidFill>
                          <a:effectLst/>
                          <a:latin typeface="Arial" charset="0"/>
                          <a:cs typeface="Arial" charset="0"/>
                        </a:rPr>
                        <a:t>4 weeks</a:t>
                      </a:r>
                    </a:p>
                  </a:txBody>
                  <a:tcPr marL="91449" marR="91449" marT="45711" marB="45711" anchor="ctr" horzOverflow="overflow">
                    <a:lnL>
                      <a:noFill/>
                    </a:lnL>
                    <a:lnR>
                      <a:noFill/>
                    </a:lnR>
                    <a:lnT w="12700" cap="flat" cmpd="sng" algn="ctr">
                      <a:solidFill>
                        <a:schemeClr val="folHlink"/>
                      </a:solidFill>
                      <a:prstDash val="solid"/>
                      <a:round/>
                      <a:headEnd type="none" w="med" len="med"/>
                      <a:tailEnd type="none" w="med" len="med"/>
                    </a:lnT>
                    <a:lnB w="12700" cap="flat" cmpd="sng" algn="ctr">
                      <a:solidFill>
                        <a:schemeClr val="folHlink"/>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188027950"/>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9154" name="Objekt 2" hidden="1">
            <a:extLst>
              <a:ext uri="{FF2B5EF4-FFF2-40B4-BE49-F238E27FC236}">
                <a16:creationId xmlns:a16="http://schemas.microsoft.com/office/drawing/2014/main" id="{A3BE3274-73CD-405D-8A23-FFAA0F40D5B1}"/>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149" name="think-cell Folie" r:id="rId4" imgW="270" imgH="270" progId="TCLayout.ActiveDocument.1">
                  <p:embed/>
                </p:oleObj>
              </mc:Choice>
              <mc:Fallback>
                <p:oleObj name="think-cell Folie" r:id="rId4" imgW="270" imgH="270" progId="TCLayout.ActiveDocument.1">
                  <p:embed/>
                  <p:pic>
                    <p:nvPicPr>
                      <p:cNvPr id="49154" name="Objekt 2" hidden="1">
                        <a:extLst>
                          <a:ext uri="{FF2B5EF4-FFF2-40B4-BE49-F238E27FC236}">
                            <a16:creationId xmlns:a16="http://schemas.microsoft.com/office/drawing/2014/main" id="{A3BE3274-73CD-405D-8A23-FFAA0F40D5B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9155" name="Rectangle 2">
            <a:extLst>
              <a:ext uri="{FF2B5EF4-FFF2-40B4-BE49-F238E27FC236}">
                <a16:creationId xmlns:a16="http://schemas.microsoft.com/office/drawing/2014/main" id="{1C9035C6-4FCA-496A-8449-97EB293084B0}"/>
              </a:ext>
            </a:extLst>
          </p:cNvPr>
          <p:cNvSpPr>
            <a:spLocks noGrp="1"/>
          </p:cNvSpPr>
          <p:nvPr>
            <p:ph type="title"/>
          </p:nvPr>
        </p:nvSpPr>
        <p:spPr>
          <a:xfrm>
            <a:off x="647700" y="334963"/>
            <a:ext cx="7993063" cy="461962"/>
          </a:xfrm>
        </p:spPr>
        <p:txBody>
          <a:bodyPr/>
          <a:lstStyle/>
          <a:p>
            <a:pPr eaLnBrk="1" hangingPunct="1"/>
            <a:r>
              <a:rPr lang="fr-FR" altLang="fr-FR">
                <a:solidFill>
                  <a:srgbClr val="E64B00"/>
                </a:solidFill>
              </a:rPr>
              <a:t>Technical description: Main principles</a:t>
            </a:r>
          </a:p>
        </p:txBody>
      </p:sp>
      <p:sp>
        <p:nvSpPr>
          <p:cNvPr id="49156" name="Text Box 11">
            <a:extLst>
              <a:ext uri="{FF2B5EF4-FFF2-40B4-BE49-F238E27FC236}">
                <a16:creationId xmlns:a16="http://schemas.microsoft.com/office/drawing/2014/main" id="{F7493BCF-65F7-48EC-B43E-AEB0C3246A09}"/>
              </a:ext>
            </a:extLst>
          </p:cNvPr>
          <p:cNvSpPr txBox="1">
            <a:spLocks noChangeArrowheads="1"/>
          </p:cNvSpPr>
          <p:nvPr/>
        </p:nvSpPr>
        <p:spPr bwMode="auto">
          <a:xfrm>
            <a:off x="788988" y="5067300"/>
            <a:ext cx="3629025"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marL="266700" indent="-266700">
              <a:spcBef>
                <a:spcPts val="400"/>
              </a:spcBef>
              <a:buClr>
                <a:srgbClr val="E64B00"/>
              </a:buClr>
              <a:buFont typeface="Wingdings" panose="05000000000000000000" pitchFamily="2" charset="2"/>
              <a:defRPr>
                <a:solidFill>
                  <a:schemeClr val="tx1"/>
                </a:solidFill>
                <a:latin typeface="Arial" panose="020B0604020202020204" pitchFamily="34" charset="0"/>
              </a:defRPr>
            </a:lvl1pPr>
            <a:lvl2pPr>
              <a:spcBef>
                <a:spcPts val="400"/>
              </a:spcBef>
              <a:buClr>
                <a:srgbClr val="E64B00"/>
              </a:buClr>
              <a:buFont typeface="Wingdings" panose="05000000000000000000" pitchFamily="2" charset="2"/>
              <a:buChar char="§"/>
              <a:defRPr sz="1600">
                <a:solidFill>
                  <a:schemeClr val="tx1"/>
                </a:solidFill>
                <a:latin typeface="Arial" panose="020B0604020202020204" pitchFamily="34" charset="0"/>
              </a:defRPr>
            </a:lvl2pPr>
            <a:lvl3pPr marL="1143000" indent="-228600">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3pPr>
            <a:lvl4pPr marL="1600200" indent="-228600">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4pPr>
            <a:lvl5pPr marL="2057400" indent="-228600">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5pPr>
            <a:lvl6pPr marL="2514600" indent="-228600"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6pPr>
            <a:lvl7pPr marL="2971800" indent="-228600"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7pPr>
            <a:lvl8pPr marL="3429000" indent="-228600"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8pPr>
            <a:lvl9pPr marL="3886200" indent="-228600"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9pPr>
          </a:lstStyle>
          <a:p>
            <a:pPr marL="0" lvl="1" eaLnBrk="1" hangingPunct="1">
              <a:spcBef>
                <a:spcPts val="300"/>
              </a:spcBef>
              <a:buFontTx/>
              <a:buNone/>
            </a:pPr>
            <a:r>
              <a:rPr lang="fr-FR" altLang="fr-FR" sz="1200" b="1" noProof="1"/>
              <a:t>Current solution:</a:t>
            </a:r>
          </a:p>
          <a:p>
            <a:pPr marL="0" lvl="1" eaLnBrk="1" hangingPunct="1">
              <a:spcBef>
                <a:spcPts val="300"/>
              </a:spcBef>
            </a:pPr>
            <a:r>
              <a:rPr lang="fr-FR" altLang="fr-FR" sz="1200" dirty="0"/>
              <a:t> </a:t>
            </a:r>
            <a:r>
              <a:rPr lang="fr-FR" altLang="fr-FR" sz="1200" dirty="0" err="1"/>
              <a:t>Obsolete</a:t>
            </a:r>
            <a:r>
              <a:rPr lang="fr-FR" altLang="fr-FR" sz="1200" dirty="0"/>
              <a:t> </a:t>
            </a:r>
            <a:r>
              <a:rPr lang="fr-FR" altLang="fr-FR" sz="1200" dirty="0" err="1"/>
              <a:t>features</a:t>
            </a:r>
            <a:endParaRPr lang="fr-FR" altLang="fr-FR" sz="1200" noProof="1"/>
          </a:p>
          <a:p>
            <a:pPr marL="0" lvl="1" eaLnBrk="1" hangingPunct="1">
              <a:spcBef>
                <a:spcPts val="300"/>
              </a:spcBef>
            </a:pPr>
            <a:r>
              <a:rPr lang="fr-FR" altLang="fr-FR" sz="1200" noProof="1"/>
              <a:t> Out of production</a:t>
            </a:r>
          </a:p>
          <a:p>
            <a:pPr marL="0" lvl="1" eaLnBrk="1" hangingPunct="1">
              <a:spcBef>
                <a:spcPts val="300"/>
              </a:spcBef>
            </a:pPr>
            <a:r>
              <a:rPr lang="fr-FR" altLang="fr-FR" sz="1200" noProof="1"/>
              <a:t> Difficult to supply</a:t>
            </a:r>
          </a:p>
        </p:txBody>
      </p:sp>
      <p:sp>
        <p:nvSpPr>
          <p:cNvPr id="15" name="Rectangle 4">
            <a:extLst>
              <a:ext uri="{FF2B5EF4-FFF2-40B4-BE49-F238E27FC236}">
                <a16:creationId xmlns:a16="http://schemas.microsoft.com/office/drawing/2014/main" id="{1622E02E-3FC0-452A-A00A-136A572CD96B}"/>
              </a:ext>
            </a:extLst>
          </p:cNvPr>
          <p:cNvSpPr txBox="1">
            <a:spLocks noChangeArrowheads="1"/>
          </p:cNvSpPr>
          <p:nvPr/>
        </p:nvSpPr>
        <p:spPr>
          <a:xfrm>
            <a:off x="4795838" y="1512027"/>
            <a:ext cx="3844925" cy="360363"/>
          </a:xfrm>
          <a:prstGeom prst="rect">
            <a:avLst/>
          </a:prstGeom>
          <a:solidFill>
            <a:schemeClr val="accent4"/>
          </a:solidFill>
        </p:spPr>
        <p:txBody>
          <a:bodyPr lIns="108000" tIns="72000" rIns="108000" bIns="72000" anchor="ct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a:defRPr/>
            </a:pPr>
            <a:r>
              <a:rPr lang="en-GB" altLang="fr-FR" sz="1400" b="1" kern="0">
                <a:solidFill>
                  <a:schemeClr val="bg1"/>
                </a:solidFill>
                <a:latin typeface="+mj-lt"/>
              </a:rPr>
              <a:t>AFTER</a:t>
            </a:r>
          </a:p>
        </p:txBody>
      </p:sp>
      <p:sp>
        <p:nvSpPr>
          <p:cNvPr id="18" name="Rechteck 17">
            <a:extLst>
              <a:ext uri="{FF2B5EF4-FFF2-40B4-BE49-F238E27FC236}">
                <a16:creationId xmlns:a16="http://schemas.microsoft.com/office/drawing/2014/main" id="{1BEC938B-6A49-47D0-A5CF-ED28821A2D45}"/>
              </a:ext>
            </a:extLst>
          </p:cNvPr>
          <p:cNvSpPr/>
          <p:nvPr/>
        </p:nvSpPr>
        <p:spPr>
          <a:xfrm>
            <a:off x="4795838" y="1511300"/>
            <a:ext cx="3844925" cy="4762500"/>
          </a:xfrm>
          <a:prstGeom prst="rect">
            <a:avLst/>
          </a:prstGeom>
          <a:no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de-DE" dirty="0">
              <a:solidFill>
                <a:schemeClr val="bg1"/>
              </a:solidFill>
            </a:endParaRPr>
          </a:p>
        </p:txBody>
      </p:sp>
      <p:sp>
        <p:nvSpPr>
          <p:cNvPr id="49159" name="Text Box 11">
            <a:extLst>
              <a:ext uri="{FF2B5EF4-FFF2-40B4-BE49-F238E27FC236}">
                <a16:creationId xmlns:a16="http://schemas.microsoft.com/office/drawing/2014/main" id="{9B89110E-7B27-4F3D-AEA9-062B03486937}"/>
              </a:ext>
            </a:extLst>
          </p:cNvPr>
          <p:cNvSpPr txBox="1">
            <a:spLocks noChangeArrowheads="1"/>
          </p:cNvSpPr>
          <p:nvPr/>
        </p:nvSpPr>
        <p:spPr bwMode="auto">
          <a:xfrm>
            <a:off x="4903788" y="4849813"/>
            <a:ext cx="3629025"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marL="266700" indent="-266700">
              <a:spcBef>
                <a:spcPts val="400"/>
              </a:spcBef>
              <a:buClr>
                <a:srgbClr val="E64B00"/>
              </a:buClr>
              <a:buFont typeface="Wingdings" panose="05000000000000000000" pitchFamily="2" charset="2"/>
              <a:defRPr>
                <a:solidFill>
                  <a:schemeClr val="tx1"/>
                </a:solidFill>
                <a:latin typeface="Arial" panose="020B0604020202020204" pitchFamily="34" charset="0"/>
              </a:defRPr>
            </a:lvl1pPr>
            <a:lvl2pPr>
              <a:spcBef>
                <a:spcPts val="400"/>
              </a:spcBef>
              <a:buClr>
                <a:srgbClr val="E64B00"/>
              </a:buClr>
              <a:buFont typeface="Wingdings" panose="05000000000000000000" pitchFamily="2" charset="2"/>
              <a:buChar char="§"/>
              <a:defRPr sz="1600">
                <a:solidFill>
                  <a:schemeClr val="tx1"/>
                </a:solidFill>
                <a:latin typeface="Arial" panose="020B0604020202020204" pitchFamily="34" charset="0"/>
              </a:defRPr>
            </a:lvl2pPr>
            <a:lvl3pPr marL="1143000" indent="-228600">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3pPr>
            <a:lvl4pPr marL="1600200" indent="-228600">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4pPr>
            <a:lvl5pPr marL="2057400" indent="-228600">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5pPr>
            <a:lvl6pPr marL="2514600" indent="-228600"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6pPr>
            <a:lvl7pPr marL="2971800" indent="-228600"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7pPr>
            <a:lvl8pPr marL="3429000" indent="-228600"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8pPr>
            <a:lvl9pPr marL="3886200" indent="-228600"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9pPr>
          </a:lstStyle>
          <a:p>
            <a:pPr marL="0" lvl="1" eaLnBrk="1" hangingPunct="1">
              <a:spcBef>
                <a:spcPts val="300"/>
              </a:spcBef>
              <a:buFontTx/>
              <a:buNone/>
            </a:pPr>
            <a:r>
              <a:rPr lang="fr-FR" altLang="fr-FR" sz="1200" b="1" noProof="1"/>
              <a:t>New solution:</a:t>
            </a:r>
          </a:p>
          <a:p>
            <a:pPr marL="0" lvl="1" eaLnBrk="1" hangingPunct="1">
              <a:spcBef>
                <a:spcPts val="300"/>
              </a:spcBef>
            </a:pPr>
            <a:r>
              <a:rPr lang="fr-FR" altLang="fr-FR" sz="1200" noProof="1"/>
              <a:t> Latest evolution with standard version and advanced high dynamic version</a:t>
            </a:r>
          </a:p>
          <a:p>
            <a:pPr marL="0" lvl="1" eaLnBrk="1" hangingPunct="1">
              <a:spcBef>
                <a:spcPts val="300"/>
              </a:spcBef>
            </a:pPr>
            <a:r>
              <a:rPr lang="fr-FR" altLang="fr-FR" sz="1200" noProof="1"/>
              <a:t> </a:t>
            </a:r>
            <a:r>
              <a:rPr lang="en-GB" altLang="fr-FR" sz="1200" dirty="0"/>
              <a:t>Save Energy </a:t>
            </a:r>
          </a:p>
          <a:p>
            <a:pPr marL="0" lvl="1" eaLnBrk="1" hangingPunct="1">
              <a:spcBef>
                <a:spcPts val="300"/>
              </a:spcBef>
            </a:pPr>
            <a:r>
              <a:rPr lang="en-GB" altLang="fr-FR" sz="1200" noProof="1"/>
              <a:t> Reduced costs related to spare parts and servicing</a:t>
            </a:r>
          </a:p>
          <a:p>
            <a:pPr marL="0" lvl="1" eaLnBrk="1" hangingPunct="1">
              <a:spcBef>
                <a:spcPts val="300"/>
              </a:spcBef>
            </a:pPr>
            <a:r>
              <a:rPr lang="en-GB" altLang="fr-FR" sz="1200" noProof="1"/>
              <a:t> Optimized process control</a:t>
            </a:r>
          </a:p>
        </p:txBody>
      </p:sp>
      <p:sp>
        <p:nvSpPr>
          <p:cNvPr id="12" name="Rectangle 4">
            <a:extLst>
              <a:ext uri="{FF2B5EF4-FFF2-40B4-BE49-F238E27FC236}">
                <a16:creationId xmlns:a16="http://schemas.microsoft.com/office/drawing/2014/main" id="{4E868E52-04AA-4DB6-9D29-FFC539ADFC0D}"/>
              </a:ext>
            </a:extLst>
          </p:cNvPr>
          <p:cNvSpPr txBox="1">
            <a:spLocks noChangeArrowheads="1"/>
          </p:cNvSpPr>
          <p:nvPr/>
        </p:nvSpPr>
        <p:spPr>
          <a:xfrm>
            <a:off x="663575" y="1511300"/>
            <a:ext cx="3860800" cy="360363"/>
          </a:xfrm>
          <a:prstGeom prst="rect">
            <a:avLst/>
          </a:prstGeom>
          <a:solidFill>
            <a:schemeClr val="accent4"/>
          </a:solidFill>
        </p:spPr>
        <p:txBody>
          <a:bodyPr lIns="108000" tIns="72000" rIns="108000" bIns="72000" anchor="ct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a:defRPr/>
            </a:pPr>
            <a:r>
              <a:rPr lang="en-GB" altLang="fr-FR" sz="1400" b="1" kern="0">
                <a:solidFill>
                  <a:schemeClr val="bg1"/>
                </a:solidFill>
              </a:rPr>
              <a:t>BEFORE</a:t>
            </a:r>
          </a:p>
        </p:txBody>
      </p:sp>
      <p:sp>
        <p:nvSpPr>
          <p:cNvPr id="19" name="Rechteck 17">
            <a:extLst>
              <a:ext uri="{FF2B5EF4-FFF2-40B4-BE49-F238E27FC236}">
                <a16:creationId xmlns:a16="http://schemas.microsoft.com/office/drawing/2014/main" id="{EF2D6755-ABDC-4CD8-A1E5-6763125A327D}"/>
              </a:ext>
            </a:extLst>
          </p:cNvPr>
          <p:cNvSpPr/>
          <p:nvPr/>
        </p:nvSpPr>
        <p:spPr>
          <a:xfrm>
            <a:off x="671513" y="1511300"/>
            <a:ext cx="3844925" cy="4762500"/>
          </a:xfrm>
          <a:prstGeom prst="rect">
            <a:avLst/>
          </a:prstGeom>
          <a:no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de-DE" dirty="0">
              <a:solidFill>
                <a:schemeClr val="bg1"/>
              </a:solidFill>
            </a:endParaRPr>
          </a:p>
        </p:txBody>
      </p:sp>
      <p:pic>
        <p:nvPicPr>
          <p:cNvPr id="16" name="Immagine 6">
            <a:extLst>
              <a:ext uri="{FF2B5EF4-FFF2-40B4-BE49-F238E27FC236}">
                <a16:creationId xmlns:a16="http://schemas.microsoft.com/office/drawing/2014/main" id="{6F3AE8D9-7BD8-408F-91FA-98FD9F69D594}"/>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69785" y="2067328"/>
            <a:ext cx="2666192" cy="2723343"/>
          </a:xfrm>
          <a:prstGeom prst="rect">
            <a:avLst/>
          </a:prstGeom>
          <a:noFill/>
          <a:ln>
            <a:noFill/>
          </a:ln>
        </p:spPr>
      </p:pic>
      <p:sp>
        <p:nvSpPr>
          <p:cNvPr id="17" name="CasellaDiTesto 1">
            <a:extLst>
              <a:ext uri="{FF2B5EF4-FFF2-40B4-BE49-F238E27FC236}">
                <a16:creationId xmlns:a16="http://schemas.microsoft.com/office/drawing/2014/main" id="{8E9B1E1D-D513-48FF-95DD-6D7CA57EAB90}"/>
              </a:ext>
            </a:extLst>
          </p:cNvPr>
          <p:cNvSpPr txBox="1"/>
          <p:nvPr/>
        </p:nvSpPr>
        <p:spPr>
          <a:xfrm>
            <a:off x="3367362" y="2406469"/>
            <a:ext cx="889588" cy="246221"/>
          </a:xfrm>
          <a:prstGeom prst="rect">
            <a:avLst/>
          </a:prstGeom>
          <a:noFill/>
        </p:spPr>
        <p:txBody>
          <a:bodyPr wrap="square" rtlCol="0">
            <a:spAutoFit/>
          </a:bodyPr>
          <a:lstStyle/>
          <a:p>
            <a:r>
              <a:rPr lang="it-IT" sz="1000" dirty="0"/>
              <a:t>VLT 5000</a:t>
            </a:r>
          </a:p>
        </p:txBody>
      </p:sp>
      <p:pic>
        <p:nvPicPr>
          <p:cNvPr id="20" name="Picture 19" descr="http://www.vlt-drives.com.ua/usersimage/Products_RU_35_product_image.jpg">
            <a:extLst>
              <a:ext uri="{FF2B5EF4-FFF2-40B4-BE49-F238E27FC236}">
                <a16:creationId xmlns:a16="http://schemas.microsoft.com/office/drawing/2014/main" id="{3E63041A-7A37-4CA3-81CA-7C34B6D2CC02}"/>
              </a:ext>
            </a:extLst>
          </p:cNvPr>
          <p:cNvPicPr/>
          <p:nvPr/>
        </p:nvPicPr>
        <p:blipFill>
          <a:blip r:embed="rId7" cstate="print">
            <a:extLst>
              <a:ext uri="{28A0092B-C50C-407E-A947-70E740481C1C}">
                <a14:useLocalDpi xmlns:a14="http://schemas.microsoft.com/office/drawing/2010/main" val="0"/>
              </a:ext>
            </a:extLst>
          </a:blip>
          <a:srcRect r="-24" b="-85"/>
          <a:stretch>
            <a:fillRect/>
          </a:stretch>
        </p:blipFill>
        <p:spPr bwMode="auto">
          <a:xfrm>
            <a:off x="5442859" y="2126035"/>
            <a:ext cx="2399134" cy="2723778"/>
          </a:xfrm>
          <a:prstGeom prst="rect">
            <a:avLst/>
          </a:prstGeom>
          <a:noFill/>
        </p:spPr>
      </p:pic>
      <p:sp>
        <p:nvSpPr>
          <p:cNvPr id="25" name="CasellaDiTesto 20">
            <a:extLst>
              <a:ext uri="{FF2B5EF4-FFF2-40B4-BE49-F238E27FC236}">
                <a16:creationId xmlns:a16="http://schemas.microsoft.com/office/drawing/2014/main" id="{04D94E4F-1E7B-4597-BF2F-AE955B2DF8CF}"/>
              </a:ext>
            </a:extLst>
          </p:cNvPr>
          <p:cNvSpPr txBox="1"/>
          <p:nvPr/>
        </p:nvSpPr>
        <p:spPr>
          <a:xfrm>
            <a:off x="7425900" y="2406469"/>
            <a:ext cx="1106107" cy="246221"/>
          </a:xfrm>
          <a:prstGeom prst="rect">
            <a:avLst/>
          </a:prstGeom>
          <a:noFill/>
        </p:spPr>
        <p:txBody>
          <a:bodyPr wrap="square" rtlCol="0">
            <a:spAutoFit/>
          </a:bodyPr>
          <a:lstStyle/>
          <a:p>
            <a:r>
              <a:rPr lang="it-IT" sz="1000" dirty="0"/>
              <a:t>FC300/FC302</a:t>
            </a:r>
          </a:p>
        </p:txBody>
      </p:sp>
    </p:spTree>
    <p:extLst>
      <p:ext uri="{BB962C8B-B14F-4D97-AF65-F5344CB8AC3E}">
        <p14:creationId xmlns:p14="http://schemas.microsoft.com/office/powerpoint/2010/main" val="2637265538"/>
      </p:ext>
    </p:extLst>
  </p:cSld>
  <p:clrMapOvr>
    <a:masterClrMapping/>
  </p:clrMapOvr>
  <p:transition spd="slow"/>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PROJECT_OPEN" val="0"/>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EN-modele</Template>
  <TotalTime>0</TotalTime>
  <Words>304</Words>
  <Application>Microsoft Office PowerPoint</Application>
  <PresentationFormat>On-screen Show (4:3)</PresentationFormat>
  <Paragraphs>49</Paragraphs>
  <Slides>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vt:i4>
      </vt:variant>
    </vt:vector>
  </HeadingPairs>
  <TitlesOfParts>
    <vt:vector size="9" baseType="lpstr">
      <vt:lpstr>MS PGothic</vt:lpstr>
      <vt:lpstr>宋体</vt:lpstr>
      <vt:lpstr>Arial</vt:lpstr>
      <vt:lpstr>Wingdings</vt:lpstr>
      <vt:lpstr>1_NewSidel_Template_4x3_with add layouts</vt:lpstr>
      <vt:lpstr>think-cell Folie</vt:lpstr>
      <vt:lpstr>Upgrade to new standard and dynamic process control</vt:lpstr>
      <vt:lpstr>Technical overview</vt:lpstr>
      <vt:lpstr>Technical description: Main principles</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an example  of a presentation title</dc:title>
  <dc:creator>FERROZZI, MARCELLO</dc:creator>
  <cp:lastModifiedBy>Pedretti, Andrea</cp:lastModifiedBy>
  <cp:revision>25</cp:revision>
  <dcterms:created xsi:type="dcterms:W3CDTF">2018-02-10T17:04:39Z</dcterms:created>
  <dcterms:modified xsi:type="dcterms:W3CDTF">2020-11-27T14:51:28Z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94480757-a570-4f64-84e7-c5b3ffe9d573_Enabled">
    <vt:lpwstr>True</vt:lpwstr>
  </property>
  <property fmtid="{D5CDD505-2E9C-101B-9397-08002B2CF9AE}" pid="5" name="MSIP_Label_94480757-a570-4f64-84e7-c5b3ffe9d573_SiteId">
    <vt:lpwstr>2390cbd1-e663-4321-bc93-ba298637ce52</vt:lpwstr>
  </property>
  <property fmtid="{D5CDD505-2E9C-101B-9397-08002B2CF9AE}" pid="6" name="MSIP_Label_94480757-a570-4f64-84e7-c5b3ffe9d573_Owner">
    <vt:lpwstr>107200@sidel.com</vt:lpwstr>
  </property>
  <property fmtid="{D5CDD505-2E9C-101B-9397-08002B2CF9AE}" pid="7" name="MSIP_Label_94480757-a570-4f64-84e7-c5b3ffe9d573_SetDate">
    <vt:lpwstr>2020-01-28T09:57:48.3346342Z</vt:lpwstr>
  </property>
  <property fmtid="{D5CDD505-2E9C-101B-9397-08002B2CF9AE}" pid="8" name="MSIP_Label_94480757-a570-4f64-84e7-c5b3ffe9d573_Name">
    <vt:lpwstr>General</vt:lpwstr>
  </property>
  <property fmtid="{D5CDD505-2E9C-101B-9397-08002B2CF9AE}" pid="9" name="MSIP_Label_94480757-a570-4f64-84e7-c5b3ffe9d573_Application">
    <vt:lpwstr>Microsoft Azure Information Protection</vt:lpwstr>
  </property>
  <property fmtid="{D5CDD505-2E9C-101B-9397-08002B2CF9AE}" pid="10" name="MSIP_Label_94480757-a570-4f64-84e7-c5b3ffe9d573_Extended_MSFT_Method">
    <vt:lpwstr>Automatic</vt:lpwstr>
  </property>
  <property fmtid="{D5CDD505-2E9C-101B-9397-08002B2CF9AE}" pid="11" name="MSIP_Label_e35bb0a3-90cf-41a8-939e-500b35438edf_Enabled">
    <vt:lpwstr>True</vt:lpwstr>
  </property>
  <property fmtid="{D5CDD505-2E9C-101B-9397-08002B2CF9AE}" pid="12" name="MSIP_Label_e35bb0a3-90cf-41a8-939e-500b35438edf_SiteId">
    <vt:lpwstr>2390cbd1-e663-4321-bc93-ba298637ce52</vt:lpwstr>
  </property>
  <property fmtid="{D5CDD505-2E9C-101B-9397-08002B2CF9AE}" pid="13" name="MSIP_Label_e35bb0a3-90cf-41a8-939e-500b35438edf_Owner">
    <vt:lpwstr>107200@sidel.com</vt:lpwstr>
  </property>
  <property fmtid="{D5CDD505-2E9C-101B-9397-08002B2CF9AE}" pid="14" name="MSIP_Label_e35bb0a3-90cf-41a8-939e-500b35438edf_SetDate">
    <vt:lpwstr>2017-09-26T14:43:53.5499116+02:00</vt:lpwstr>
  </property>
  <property fmtid="{D5CDD505-2E9C-101B-9397-08002B2CF9AE}" pid="15" name="MSIP_Label_e35bb0a3-90cf-41a8-939e-500b35438edf_Name">
    <vt:lpwstr>Sidel-Confidential</vt:lpwstr>
  </property>
  <property fmtid="{D5CDD505-2E9C-101B-9397-08002B2CF9AE}" pid="16" name="MSIP_Label_e35bb0a3-90cf-41a8-939e-500b35438edf_Application">
    <vt:lpwstr>Microsoft Azure Information Protection</vt:lpwstr>
  </property>
  <property fmtid="{D5CDD505-2E9C-101B-9397-08002B2CF9AE}" pid="17" name="MSIP_Label_e35bb0a3-90cf-41a8-939e-500b35438edf_Extended_MSFT_Method">
    <vt:lpwstr>Automatic</vt:lpwstr>
  </property>
  <property fmtid="{D5CDD505-2E9C-101B-9397-08002B2CF9AE}" pid="18" name="MSIP_Label_06263584-a2fa-494a-b6ac-a3eeadb86bd0_Enabled">
    <vt:lpwstr>True</vt:lpwstr>
  </property>
  <property fmtid="{D5CDD505-2E9C-101B-9397-08002B2CF9AE}" pid="19" name="MSIP_Label_06263584-a2fa-494a-b6ac-a3eeadb86bd0_SiteId">
    <vt:lpwstr>2390cbd1-e663-4321-bc93-ba298637ce52</vt:lpwstr>
  </property>
  <property fmtid="{D5CDD505-2E9C-101B-9397-08002B2CF9AE}" pid="20" name="MSIP_Label_06263584-a2fa-494a-b6ac-a3eeadb86bd0_Owner">
    <vt:lpwstr>107200@sidel.com</vt:lpwstr>
  </property>
  <property fmtid="{D5CDD505-2E9C-101B-9397-08002B2CF9AE}" pid="21" name="MSIP_Label_06263584-a2fa-494a-b6ac-a3eeadb86bd0_SetDate">
    <vt:lpwstr>2017-09-26T14:43:53.5499116+02:00</vt:lpwstr>
  </property>
  <property fmtid="{D5CDD505-2E9C-101B-9397-08002B2CF9AE}" pid="22" name="MSIP_Label_06263584-a2fa-494a-b6ac-a3eeadb86bd0_Name">
    <vt:lpwstr>Internal</vt:lpwstr>
  </property>
  <property fmtid="{D5CDD505-2E9C-101B-9397-08002B2CF9AE}" pid="23" name="MSIP_Label_06263584-a2fa-494a-b6ac-a3eeadb86bd0_Application">
    <vt:lpwstr>Microsoft Azure Information Protection</vt:lpwstr>
  </property>
  <property fmtid="{D5CDD505-2E9C-101B-9397-08002B2CF9AE}" pid="24" name="MSIP_Label_06263584-a2fa-494a-b6ac-a3eeadb86bd0_Extended_MSFT_Method">
    <vt:lpwstr>Automatic</vt:lpwstr>
  </property>
  <property fmtid="{D5CDD505-2E9C-101B-9397-08002B2CF9AE}" pid="25" name="Sensitivity">
    <vt:lpwstr>General Sidel-Confidential Internal</vt:lpwstr>
  </property>
</Properties>
</file>