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353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782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8755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0657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0427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03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0705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5123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9381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593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80896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46434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99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72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550351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50924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16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3555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3752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9687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189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5277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903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6525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6c9f489fa33707f554ee3cad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2A04CFD6-4E8B-450C-8652-C7A7CADD1718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8743005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jpeg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51885" y="1685387"/>
            <a:ext cx="7997390" cy="403552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2049" rtl="0" eaLnBrk="1" fontAlgn="auto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E VANTAGENS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marR="0" lvl="0" indent="-179593" algn="l" defTabSz="862049" rtl="0" eaLnBrk="1" fontAlgn="base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DESCRIÇÃO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63040" y="197654"/>
          <a:ext cx="1496" cy="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0" y="197654"/>
                        <a:ext cx="1496" cy="1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/>
              <a:t>Melhore a eficiência do seu equipamento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389826"/>
            <a:ext cx="7539038" cy="288925"/>
          </a:xfrm>
        </p:spPr>
        <p:txBody>
          <a:bodyPr/>
          <a:lstStyle/>
          <a:p>
            <a:r>
              <a:rPr lang="pt-BR"/>
              <a:t>Robosmart Inlet para LINEAR / IBU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51884" y="5794713"/>
            <a:ext cx="752234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t-BR" sz="800" dirty="0"/>
              <a:t>Valor: Eficiência, Flexibilidade</a:t>
            </a:r>
          </a:p>
          <a:p>
            <a:r>
              <a:rPr lang="pt-BR" sz="800" dirty="0"/>
              <a:t>Equipamento: </a:t>
            </a:r>
            <a:r>
              <a:rPr lang="pt-BR" sz="800" dirty="0" err="1"/>
              <a:t>Pal</a:t>
            </a:r>
            <a:r>
              <a:rPr lang="pt-BR" sz="800" dirty="0"/>
              <a:t>/</a:t>
            </a:r>
            <a:r>
              <a:rPr lang="pt-BR" sz="800" dirty="0" err="1"/>
              <a:t>Depal</a:t>
            </a:r>
            <a:r>
              <a:rPr lang="pt-BR" sz="800" dirty="0"/>
              <a:t> </a:t>
            </a:r>
          </a:p>
          <a:p>
            <a:r>
              <a:rPr lang="pt-BR" sz="800" dirty="0"/>
              <a:t>Código do catálogo: </a:t>
            </a:r>
            <a:r>
              <a:rPr lang="de-DE" sz="800" dirty="0"/>
              <a:t>EOL010</a:t>
            </a:r>
            <a:endParaRPr lang="pt-BR" sz="800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273516" y="208130"/>
            <a:ext cx="65" cy="1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86204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884" y="2073869"/>
            <a:ext cx="389225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pt-BR" sz="1000" b="1"/>
              <a:t>Produtividade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/>
              <a:t>Assegurar maior produtividade, precisão, eficiência e qualidade de embalagem, reforçada pela possibilidade a preensão vários pacotes no mesmo ciclo.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r>
              <a:rPr lang="pt-BR" sz="1000" b="1"/>
              <a:t>Flexibilidade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/>
              <a:t>Ideal para trocas de formato frequentes. Possibilidade ilimitada de criação de padrões de paletização.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/>
              <a:t>Em caso de novo padrão, basta instalar o software sem necessidade de paradas mecânicas. Rotação de pacotes sem choques. Menos ruído. Menor custo de manutenção. 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fr-FR" sz="1000" dirty="0"/>
          </a:p>
          <a:p>
            <a:pPr>
              <a:buClr>
                <a:schemeClr val="accent4"/>
              </a:buClr>
            </a:pPr>
            <a:r>
              <a:rPr lang="pt-BR" sz="1000" b="1"/>
              <a:t>Qualidade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/>
              <a:t>A mesa com superfície plana assegura a estabilidade dos pacotes durante a preparação das camadas, especialmente para pacotes leves. 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7021" y="2087143"/>
            <a:ext cx="389225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/>
              <a:t>O </a:t>
            </a:r>
            <a:r>
              <a:rPr lang="pt-BR" sz="1000" b="1"/>
              <a:t>ROBOSMART</a:t>
            </a:r>
            <a:r>
              <a:rPr lang="pt-BR" sz="1000"/>
              <a:t> ™ Inlet é composto por uma esteira de dosagem, uma mesa com superfície plana, robôs (1, 2 ou mais) para a formação de camada e uma mesa de corrente plana para a estação impulsionadora de camada.  </a:t>
            </a:r>
          </a:p>
          <a:p>
            <a:r>
              <a:rPr lang="pt-BR" sz="1000"/>
              <a:t>Os cabeçotes de preensão realizam a preparação do padrão de camada (posicionamento e rotação).</a:t>
            </a:r>
          </a:p>
          <a:p>
            <a:endParaRPr lang="it-IT" sz="1000" dirty="0"/>
          </a:p>
          <a:p>
            <a:r>
              <a:rPr lang="pt-BR" sz="1000"/>
              <a:t>O </a:t>
            </a:r>
            <a:r>
              <a:rPr lang="pt-BR" sz="1000" b="1"/>
              <a:t>ROBOSMART</a:t>
            </a:r>
            <a:r>
              <a:rPr lang="pt-BR" sz="1000"/>
              <a:t>™ Inlet garante um movimento preciso e altamente repetível, com movimentação positiva do pacote, sem choques, mesmo quando a entrada de pacotes não é de qualidade perfeita.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indent="-180000">
              <a:buClr>
                <a:srgbClr val="E64B00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6855326-37BB-429E-9857-5B9ABCB1859D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815" y="3749041"/>
            <a:ext cx="2814418" cy="176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7543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217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Melhore a eficiência do seu equipamento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61</cp:revision>
  <cp:lastPrinted>2017-09-01T14:01:41Z</cp:lastPrinted>
  <dcterms:created xsi:type="dcterms:W3CDTF">2017-07-10T14:51:51Z</dcterms:created>
  <dcterms:modified xsi:type="dcterms:W3CDTF">2019-06-26T11:52:45Z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2019-06-26T13:52:44.7571607+02:00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