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3"/>
  </p:notesMasterIdLst>
  <p:handoutMasterIdLst>
    <p:handoutMasterId r:id="rId4"/>
  </p:handoutMasterIdLst>
  <p:sldIdLst>
    <p:sldId id="360" r:id="rId2"/>
  </p:sldIdLst>
  <p:sldSz cx="9144000" cy="6858000" type="screen4x3"/>
  <p:notesSz cx="6808788" cy="9940925"/>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os="2693">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40" autoAdjust="0"/>
    <p:restoredTop sz="94660"/>
  </p:normalViewPr>
  <p:slideViewPr>
    <p:cSldViewPr snapToGrid="0" showGuides="1">
      <p:cViewPr varScale="1">
        <p:scale>
          <a:sx n="110" d="100"/>
          <a:sy n="110" d="100"/>
        </p:scale>
        <p:origin x="1422" y="78"/>
      </p:cViewPr>
      <p:guideLst>
        <p:guide orient="horz" pos="2160"/>
        <p:guide pos="2880"/>
        <p:guide pos="2693"/>
      </p:guideLst>
    </p:cSldViewPr>
  </p:slideViewPr>
  <p:notesTextViewPr>
    <p:cViewPr>
      <p:scale>
        <a:sx n="1" d="1"/>
        <a:sy n="1" d="1"/>
      </p:scale>
      <p:origin x="0" y="0"/>
    </p:cViewPr>
  </p:notesTextViewPr>
  <p:sorterViewPr>
    <p:cViewPr>
      <p:scale>
        <a:sx n="125" d="100"/>
        <a:sy n="125" d="100"/>
      </p:scale>
      <p:origin x="0" y="-9918"/>
    </p:cViewPr>
  </p:sorterViewPr>
  <p:notesViewPr>
    <p:cSldViewPr snapToGrid="0">
      <p:cViewPr>
        <p:scale>
          <a:sx n="125" d="100"/>
          <a:sy n="125" d="100"/>
        </p:scale>
        <p:origin x="-1932" y="2016"/>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lvl1pPr>
          </a:lstStyle>
          <a:p>
            <a:r>
              <a:rPr lang="de-DE" dirty="0"/>
              <a:t>Header</a:t>
            </a:r>
            <a:endParaRPr lang="en-GB" dirty="0"/>
          </a:p>
        </p:txBody>
      </p:sp>
      <p:sp>
        <p:nvSpPr>
          <p:cNvPr id="3" name="Datumsplatzhalter 2"/>
          <p:cNvSpPr>
            <a:spLocks noGrp="1"/>
          </p:cNvSpPr>
          <p:nvPr>
            <p:ph type="dt" sz="quarter" idx="1"/>
          </p:nvPr>
        </p:nvSpPr>
        <p:spPr>
          <a:xfrm>
            <a:off x="3856737" y="0"/>
            <a:ext cx="2950475" cy="497046"/>
          </a:xfrm>
          <a:prstGeom prst="rect">
            <a:avLst/>
          </a:prstGeom>
        </p:spPr>
        <p:txBody>
          <a:bodyPr vert="horz" lIns="91440" tIns="45720" rIns="91440" bIns="45720" rtlCol="0"/>
          <a:lstStyle>
            <a:lvl1pPr algn="r">
              <a:defRPr sz="1200"/>
            </a:lvl1pPr>
          </a:lstStyle>
          <a:p>
            <a:fld id="{13EE4A28-8FCA-4B67-B71F-4BF329E9D0A8}" type="datetimeFigureOut">
              <a:rPr lang="en-GB" smtClean="0"/>
              <a:t>09/10/2020</a:t>
            </a:fld>
            <a:endParaRPr lang="en-GB"/>
          </a:p>
        </p:txBody>
      </p:sp>
      <p:sp>
        <p:nvSpPr>
          <p:cNvPr id="4" name="Fußzeilenplatzhalter 3"/>
          <p:cNvSpPr>
            <a:spLocks noGrp="1"/>
          </p:cNvSpPr>
          <p:nvPr>
            <p:ph type="ftr" sz="quarter" idx="2"/>
          </p:nvPr>
        </p:nvSpPr>
        <p:spPr>
          <a:xfrm>
            <a:off x="0" y="9442154"/>
            <a:ext cx="2950475" cy="497046"/>
          </a:xfrm>
          <a:prstGeom prst="rect">
            <a:avLst/>
          </a:prstGeom>
        </p:spPr>
        <p:txBody>
          <a:bodyPr vert="horz" lIns="91440" tIns="45720" rIns="91440" bIns="45720" rtlCol="0" anchor="b"/>
          <a:lstStyle>
            <a:lvl1pPr algn="l">
              <a:defRPr sz="1200"/>
            </a:lvl1pPr>
          </a:lstStyle>
          <a:p>
            <a:r>
              <a:rPr lang="de-DE" dirty="0" err="1"/>
              <a:t>Footer</a:t>
            </a:r>
            <a:endParaRPr lang="en-GB" dirty="0"/>
          </a:p>
        </p:txBody>
      </p:sp>
      <p:sp>
        <p:nvSpPr>
          <p:cNvPr id="5" name="Foliennummernplatzhalter 4"/>
          <p:cNvSpPr>
            <a:spLocks noGrp="1"/>
          </p:cNvSpPr>
          <p:nvPr>
            <p:ph type="sldNum" sz="quarter" idx="3"/>
          </p:nvPr>
        </p:nvSpPr>
        <p:spPr>
          <a:xfrm>
            <a:off x="3856737" y="9442154"/>
            <a:ext cx="2950475" cy="497046"/>
          </a:xfrm>
          <a:prstGeom prst="rect">
            <a:avLst/>
          </a:prstGeom>
        </p:spPr>
        <p:txBody>
          <a:bodyPr vert="horz" lIns="91440" tIns="45720" rIns="91440" bIns="45720" rtlCol="0" anchor="b"/>
          <a:lstStyle>
            <a:lvl1pPr algn="r">
              <a:defRPr sz="1200"/>
            </a:lvl1pPr>
          </a:lstStyle>
          <a:p>
            <a:fld id="{FBD56195-1E08-4783-B4AA-F0F0BB98C858}" type="slidenum">
              <a:rPr lang="en-GB" smtClean="0"/>
              <a:t>‹#›</a:t>
            </a:fld>
            <a:endParaRPr lang="en-GB"/>
          </a:p>
        </p:txBody>
      </p:sp>
    </p:spTree>
    <p:extLst>
      <p:ext uri="{BB962C8B-B14F-4D97-AF65-F5344CB8AC3E}">
        <p14:creationId xmlns:p14="http://schemas.microsoft.com/office/powerpoint/2010/main" val="3668775302"/>
      </p:ext>
    </p:extLst>
  </p:cSld>
  <p:clrMap bg1="dk1" tx1="lt1" bg2="dk2" tx2="lt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lvl1pPr>
          </a:lstStyle>
          <a:p>
            <a:r>
              <a:rPr lang="en-GB" dirty="0"/>
              <a:t>Header</a:t>
            </a:r>
          </a:p>
        </p:txBody>
      </p:sp>
      <p:sp>
        <p:nvSpPr>
          <p:cNvPr id="3" name="Datumsplatzhalter 2"/>
          <p:cNvSpPr>
            <a:spLocks noGrp="1"/>
          </p:cNvSpPr>
          <p:nvPr>
            <p:ph type="dt" idx="1"/>
          </p:nvPr>
        </p:nvSpPr>
        <p:spPr>
          <a:xfrm>
            <a:off x="3856737" y="0"/>
            <a:ext cx="2950475" cy="497046"/>
          </a:xfrm>
          <a:prstGeom prst="rect">
            <a:avLst/>
          </a:prstGeom>
        </p:spPr>
        <p:txBody>
          <a:bodyPr vert="horz" lIns="91440" tIns="45720" rIns="91440" bIns="45720" rtlCol="0"/>
          <a:lstStyle>
            <a:lvl1pPr algn="r">
              <a:defRPr sz="1200"/>
            </a:lvl1pPr>
          </a:lstStyle>
          <a:p>
            <a:fld id="{1C6EF99F-C35D-4FF2-845E-FCCC5818ED60}" type="datetimeFigureOut">
              <a:rPr lang="en-GB" smtClean="0"/>
              <a:t>09/10/2020</a:t>
            </a:fld>
            <a:endParaRPr lang="en-GB" dirty="0"/>
          </a:p>
        </p:txBody>
      </p:sp>
      <p:sp>
        <p:nvSpPr>
          <p:cNvPr id="4" name="Folienbildplatzhalter 3"/>
          <p:cNvSpPr>
            <a:spLocks noGrp="1" noRot="1" noChangeAspect="1"/>
          </p:cNvSpPr>
          <p:nvPr>
            <p:ph type="sldImg" idx="2"/>
          </p:nvPr>
        </p:nvSpPr>
        <p:spPr>
          <a:xfrm>
            <a:off x="1147763" y="915988"/>
            <a:ext cx="4513262" cy="3386137"/>
          </a:xfrm>
          <a:prstGeom prst="rect">
            <a:avLst/>
          </a:prstGeom>
          <a:noFill/>
          <a:ln w="12700">
            <a:solidFill>
              <a:prstClr val="black"/>
            </a:solidFill>
          </a:ln>
        </p:spPr>
        <p:txBody>
          <a:bodyPr vert="horz" lIns="91440" tIns="45720" rIns="91440" bIns="45720" rtlCol="0" anchor="ctr"/>
          <a:lstStyle/>
          <a:p>
            <a:endParaRPr lang="en-GB"/>
          </a:p>
        </p:txBody>
      </p:sp>
      <p:sp>
        <p:nvSpPr>
          <p:cNvPr id="5" name="Notizenplatzhalter 4"/>
          <p:cNvSpPr>
            <a:spLocks noGrp="1"/>
          </p:cNvSpPr>
          <p:nvPr>
            <p:ph type="body" sz="quarter" idx="3"/>
          </p:nvPr>
        </p:nvSpPr>
        <p:spPr>
          <a:xfrm>
            <a:off x="431596" y="4563048"/>
            <a:ext cx="5945597" cy="4632308"/>
          </a:xfrm>
          <a:prstGeom prst="rect">
            <a:avLst/>
          </a:prstGeom>
        </p:spPr>
        <p:txBody>
          <a:bodyPr vert="horz" lIns="0" tIns="0" rIns="0" bIns="0" rtlCol="0"/>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6" name="Fußzeilenplatzhalter 5"/>
          <p:cNvSpPr>
            <a:spLocks noGrp="1"/>
          </p:cNvSpPr>
          <p:nvPr>
            <p:ph type="ftr" sz="quarter" idx="4"/>
          </p:nvPr>
        </p:nvSpPr>
        <p:spPr>
          <a:xfrm>
            <a:off x="0" y="9442154"/>
            <a:ext cx="2950475" cy="497046"/>
          </a:xfrm>
          <a:prstGeom prst="rect">
            <a:avLst/>
          </a:prstGeom>
        </p:spPr>
        <p:txBody>
          <a:bodyPr vert="horz" lIns="91440" tIns="45720" rIns="91440" bIns="45720" rtlCol="0" anchor="b"/>
          <a:lstStyle>
            <a:lvl1pPr algn="l">
              <a:defRPr sz="1200"/>
            </a:lvl1pPr>
          </a:lstStyle>
          <a:p>
            <a:r>
              <a:rPr lang="en-GB" dirty="0"/>
              <a:t>Footer</a:t>
            </a:r>
          </a:p>
        </p:txBody>
      </p:sp>
      <p:sp>
        <p:nvSpPr>
          <p:cNvPr id="7" name="Foliennummernplatzhalter 6"/>
          <p:cNvSpPr>
            <a:spLocks noGrp="1"/>
          </p:cNvSpPr>
          <p:nvPr>
            <p:ph type="sldNum" sz="quarter" idx="5"/>
          </p:nvPr>
        </p:nvSpPr>
        <p:spPr>
          <a:xfrm>
            <a:off x="3856737" y="9442154"/>
            <a:ext cx="2950475" cy="497046"/>
          </a:xfrm>
          <a:prstGeom prst="rect">
            <a:avLst/>
          </a:prstGeom>
        </p:spPr>
        <p:txBody>
          <a:bodyPr vert="horz" lIns="91440" tIns="45720" rIns="91440" bIns="45720" rtlCol="0" anchor="b"/>
          <a:lstStyle>
            <a:lvl1pPr algn="r">
              <a:defRPr sz="1200"/>
            </a:lvl1pPr>
          </a:lstStyle>
          <a:p>
            <a:fld id="{27F733B7-1873-49FD-B258-2C7BB301EFB3}" type="slidenum">
              <a:rPr lang="en-GB" smtClean="0"/>
              <a:t>‹#›</a:t>
            </a:fld>
            <a:endParaRPr lang="en-GB" dirty="0"/>
          </a:p>
        </p:txBody>
      </p:sp>
    </p:spTree>
    <p:extLst>
      <p:ext uri="{BB962C8B-B14F-4D97-AF65-F5344CB8AC3E}">
        <p14:creationId xmlns:p14="http://schemas.microsoft.com/office/powerpoint/2010/main" val="4089245064"/>
      </p:ext>
    </p:extLst>
  </p:cSld>
  <p:clrMap bg1="dk1" tx1="lt1" bg2="dk2" tx2="lt2" accent1="accent1" accent2="accent2" accent3="accent3" accent4="accent4" accent5="accent5" accent6="accent6" hlink="hlink" folHlink="folHlink"/>
  <p:notesStyle>
    <a:lvl1pPr marL="171450" indent="-171450"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1pPr>
    <a:lvl2pPr marL="358775" indent="-17621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2pPr>
    <a:lvl3pPr marL="541338"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3pPr>
    <a:lvl4pPr marL="715963" indent="-174625"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4pPr>
    <a:lvl5pPr marL="898525"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5.xml"/><Relationship Id="rId7" Type="http://schemas.openxmlformats.org/officeDocument/2006/relationships/oleObject" Target="../embeddings/oleObject3.bin"/><Relationship Id="rId2" Type="http://schemas.openxmlformats.org/officeDocument/2006/relationships/tags" Target="../tags/tag4.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Nur Titel">
    <p:spTree>
      <p:nvGrpSpPr>
        <p:cNvPr id="1" name=""/>
        <p:cNvGrpSpPr/>
        <p:nvPr/>
      </p:nvGrpSpPr>
      <p:grpSpPr>
        <a:xfrm>
          <a:off x="0" y="0"/>
          <a:ext cx="0" cy="0"/>
          <a:chOff x="0" y="0"/>
          <a:chExt cx="0" cy="0"/>
        </a:xfrm>
      </p:grpSpPr>
      <p:graphicFrame>
        <p:nvGraphicFramePr>
          <p:cNvPr id="3" name="Objekt 84" hidden="1">
            <a:extLst>
              <a:ext uri="{FF2B5EF4-FFF2-40B4-BE49-F238E27FC236}">
                <a16:creationId xmlns:a16="http://schemas.microsoft.com/office/drawing/2014/main" id="{6662603A-E5E5-4962-A7E9-98BDF8B03EBF}"/>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1558" name="think-cell Folie" r:id="rId5" imgW="360" imgH="360" progId="TCLayout.ActiveDocument.1">
                  <p:embed/>
                </p:oleObj>
              </mc:Choice>
              <mc:Fallback>
                <p:oleObj name="think-cell Folie" r:id="rId5" imgW="360" imgH="360" progId="TCLayout.ActiveDocument.1">
                  <p:embed/>
                  <p:pic>
                    <p:nvPicPr>
                      <p:cNvPr id="3" name="Objekt 84" hidden="1">
                        <a:extLst>
                          <a:ext uri="{FF2B5EF4-FFF2-40B4-BE49-F238E27FC236}">
                            <a16:creationId xmlns:a16="http://schemas.microsoft.com/office/drawing/2014/main" id="{6662603A-E5E5-4962-A7E9-98BDF8B03EB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Footer Placeholder 3">
            <a:extLst>
              <a:ext uri="{FF2B5EF4-FFF2-40B4-BE49-F238E27FC236}">
                <a16:creationId xmlns:a16="http://schemas.microsoft.com/office/drawing/2014/main" id="{0CEE6DB0-F588-451A-B056-CBF8C8421A80}"/>
              </a:ext>
            </a:extLst>
          </p:cNvPr>
          <p:cNvSpPr txBox="1">
            <a:spLocks/>
          </p:cNvSpPr>
          <p:nvPr/>
        </p:nvSpPr>
        <p:spPr>
          <a:xfrm>
            <a:off x="1377950" y="6472238"/>
            <a:ext cx="11414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a:solidFill>
                  <a:srgbClr val="7F7F7F"/>
                </a:solidFill>
              </a:rPr>
              <a:t>Title, </a:t>
            </a:r>
            <a:fld id="{AF6A7A01-F0BB-4441-BAB9-3E7CB064C4A1}" type="datetime4">
              <a:rPr lang="en-GB" smtClean="0">
                <a:solidFill>
                  <a:srgbClr val="7F7F7F"/>
                </a:solidFill>
              </a:rPr>
              <a:pPr eaLnBrk="1" fontAlgn="auto" hangingPunct="1">
                <a:spcBef>
                  <a:spcPts val="0"/>
                </a:spcBef>
                <a:spcAft>
                  <a:spcPts val="0"/>
                </a:spcAft>
                <a:defRPr/>
              </a:pPr>
              <a:t>09 October 2020</a:t>
            </a:fld>
            <a:endParaRPr lang="en-GB" dirty="0">
              <a:solidFill>
                <a:srgbClr val="7F7F7F"/>
              </a:solidFill>
            </a:endParaRPr>
          </a:p>
        </p:txBody>
      </p:sp>
      <p:sp>
        <p:nvSpPr>
          <p:cNvPr id="5" name="Slide Number Placeholder 4">
            <a:extLst>
              <a:ext uri="{FF2B5EF4-FFF2-40B4-BE49-F238E27FC236}">
                <a16:creationId xmlns:a16="http://schemas.microsoft.com/office/drawing/2014/main" id="{9DA5C8E0-CDDA-436A-91F8-C903D03A3F22}"/>
              </a:ext>
            </a:extLst>
          </p:cNvPr>
          <p:cNvSpPr txBox="1">
            <a:spLocks/>
          </p:cNvSpPr>
          <p:nvPr/>
        </p:nvSpPr>
        <p:spPr>
          <a:xfrm>
            <a:off x="647700" y="6472238"/>
            <a:ext cx="4429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a:solidFill>
                  <a:srgbClr val="7F7F7F"/>
                </a:solidFill>
              </a:rPr>
              <a:t>Page </a:t>
            </a:r>
            <a:fld id="{60451A36-7B2B-4EF1-857D-3ED175380F69}" type="slidenum">
              <a:rPr lang="en-GB" smtClean="0">
                <a:solidFill>
                  <a:srgbClr val="7F7F7F"/>
                </a:solidFill>
              </a:rPr>
              <a:pPr eaLnBrk="1" fontAlgn="auto" hangingPunct="1">
                <a:spcBef>
                  <a:spcPts val="0"/>
                </a:spcBef>
                <a:spcAft>
                  <a:spcPts val="0"/>
                </a:spcAft>
                <a:defRPr/>
              </a:pPr>
              <a:t>‹#›</a:t>
            </a:fld>
            <a:endParaRPr lang="en-GB" dirty="0">
              <a:solidFill>
                <a:srgbClr val="7F7F7F"/>
              </a:solidFill>
            </a:endParaRPr>
          </a:p>
        </p:txBody>
      </p:sp>
      <p:grpSp>
        <p:nvGrpSpPr>
          <p:cNvPr id="6" name="Group 7">
            <a:extLst>
              <a:ext uri="{FF2B5EF4-FFF2-40B4-BE49-F238E27FC236}">
                <a16:creationId xmlns:a16="http://schemas.microsoft.com/office/drawing/2014/main" id="{20BC799A-8D74-4531-A751-1F5C1F946759}"/>
              </a:ext>
            </a:extLst>
          </p:cNvPr>
          <p:cNvGrpSpPr>
            <a:grpSpLocks/>
          </p:cNvGrpSpPr>
          <p:nvPr/>
        </p:nvGrpSpPr>
        <p:grpSpPr bwMode="auto">
          <a:xfrm>
            <a:off x="7723188" y="6499225"/>
            <a:ext cx="920750" cy="252413"/>
            <a:chOff x="1005" y="1644"/>
            <a:chExt cx="3749" cy="1030"/>
          </a:xfrm>
        </p:grpSpPr>
        <p:sp>
          <p:nvSpPr>
            <p:cNvPr id="7" name="Freeform 8">
              <a:extLst>
                <a:ext uri="{FF2B5EF4-FFF2-40B4-BE49-F238E27FC236}">
                  <a16:creationId xmlns:a16="http://schemas.microsoft.com/office/drawing/2014/main" id="{5632B269-EC55-43A6-952B-13604E47FFF5}"/>
                </a:ext>
              </a:extLst>
            </p:cNvPr>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9">
              <a:extLst>
                <a:ext uri="{FF2B5EF4-FFF2-40B4-BE49-F238E27FC236}">
                  <a16:creationId xmlns:a16="http://schemas.microsoft.com/office/drawing/2014/main" id="{920F7B84-FBA2-4A84-B9DD-0564F1805834}"/>
                </a:ext>
              </a:extLst>
            </p:cNvPr>
            <p:cNvSpPr>
              <a:spLocks noEditPoints="1"/>
            </p:cNvSpPr>
            <p:nvPr userDrawn="1"/>
          </p:nvSpPr>
          <p:spPr bwMode="auto">
            <a:xfrm>
              <a:off x="1005" y="1644"/>
              <a:ext cx="1183" cy="1014"/>
            </a:xfrm>
            <a:custGeom>
              <a:avLst/>
              <a:gdLst>
                <a:gd name="T0" fmla="*/ 1934767 w 501"/>
                <a:gd name="T1" fmla="*/ 1703806 h 429"/>
                <a:gd name="T2" fmla="*/ 1825400 w 501"/>
                <a:gd name="T3" fmla="*/ 1561728 h 429"/>
                <a:gd name="T4" fmla="*/ 1784956 w 501"/>
                <a:gd name="T5" fmla="*/ 1508168 h 429"/>
                <a:gd name="T6" fmla="*/ 1552016 w 501"/>
                <a:gd name="T7" fmla="*/ 1397956 h 429"/>
                <a:gd name="T8" fmla="*/ 1250403 w 501"/>
                <a:gd name="T9" fmla="*/ 1703806 h 429"/>
                <a:gd name="T10" fmla="*/ 1552016 w 501"/>
                <a:gd name="T11" fmla="*/ 2003033 h 429"/>
                <a:gd name="T12" fmla="*/ 1784956 w 501"/>
                <a:gd name="T13" fmla="*/ 1894733 h 429"/>
                <a:gd name="T14" fmla="*/ 1825400 w 501"/>
                <a:gd name="T15" fmla="*/ 1840358 h 429"/>
                <a:gd name="T16" fmla="*/ 1934767 w 501"/>
                <a:gd name="T17" fmla="*/ 1703806 h 429"/>
                <a:gd name="T18" fmla="*/ 873751 w 501"/>
                <a:gd name="T19" fmla="*/ 1696871 h 429"/>
                <a:gd name="T20" fmla="*/ 1552016 w 501"/>
                <a:gd name="T21" fmla="*/ 1021694 h 429"/>
                <a:gd name="T22" fmla="*/ 2070120 w 501"/>
                <a:gd name="T23" fmla="*/ 1261629 h 429"/>
                <a:gd name="T24" fmla="*/ 2073950 w 501"/>
                <a:gd name="T25" fmla="*/ 1273104 h 429"/>
                <a:gd name="T26" fmla="*/ 2085697 w 501"/>
                <a:gd name="T27" fmla="*/ 1268242 h 429"/>
                <a:gd name="T28" fmla="*/ 1346131 w 501"/>
                <a:gd name="T29" fmla="*/ 0 h 429"/>
                <a:gd name="T30" fmla="*/ 0 w 501"/>
                <a:gd name="T31" fmla="*/ 2335256 h 429"/>
                <a:gd name="T32" fmla="*/ 1314204 w 501"/>
                <a:gd name="T33" fmla="*/ 2335256 h 429"/>
                <a:gd name="T34" fmla="*/ 1321168 w 501"/>
                <a:gd name="T35" fmla="*/ 2330385 h 429"/>
                <a:gd name="T36" fmla="*/ 1184934 w 501"/>
                <a:gd name="T37" fmla="*/ 2271053 h 429"/>
                <a:gd name="T38" fmla="*/ 873751 w 501"/>
                <a:gd name="T39" fmla="*/ 1696871 h 429"/>
                <a:gd name="T40" fmla="*/ 2672288 w 501"/>
                <a:gd name="T41" fmla="*/ 2323362 h 429"/>
                <a:gd name="T42" fmla="*/ 2533115 w 501"/>
                <a:gd name="T43" fmla="*/ 2286253 h 429"/>
                <a:gd name="T44" fmla="*/ 2181053 w 501"/>
                <a:gd name="T45" fmla="*/ 1996110 h 429"/>
                <a:gd name="T46" fmla="*/ 2046871 w 501"/>
                <a:gd name="T47" fmla="*/ 2166797 h 429"/>
                <a:gd name="T48" fmla="*/ 1793853 w 501"/>
                <a:gd name="T49" fmla="*/ 2330385 h 429"/>
                <a:gd name="T50" fmla="*/ 1793853 w 501"/>
                <a:gd name="T51" fmla="*/ 2335256 h 429"/>
                <a:gd name="T52" fmla="*/ 2699308 w 501"/>
                <a:gd name="T53" fmla="*/ 2335256 h 429"/>
                <a:gd name="T54" fmla="*/ 2699308 w 501"/>
                <a:gd name="T55" fmla="*/ 2330385 h 429"/>
                <a:gd name="T56" fmla="*/ 2672288 w 501"/>
                <a:gd name="T57" fmla="*/ 2323362 h 4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10">
              <a:extLst>
                <a:ext uri="{FF2B5EF4-FFF2-40B4-BE49-F238E27FC236}">
                  <a16:creationId xmlns:a16="http://schemas.microsoft.com/office/drawing/2014/main" id="{1BE63E81-0CDD-456E-8361-F2A4B06956F1}"/>
                </a:ext>
              </a:extLst>
            </p:cNvPr>
            <p:cNvSpPr>
              <a:spLocks noEditPoints="1"/>
            </p:cNvSpPr>
            <p:nvPr userDrawn="1"/>
          </p:nvSpPr>
          <p:spPr bwMode="auto">
            <a:xfrm>
              <a:off x="2540" y="1904"/>
              <a:ext cx="2214" cy="770"/>
            </a:xfrm>
            <a:custGeom>
              <a:avLst/>
              <a:gdLst>
                <a:gd name="T0" fmla="*/ 928091 w 937"/>
                <a:gd name="T1" fmla="*/ 734124 h 326"/>
                <a:gd name="T2" fmla="*/ 422676 w 937"/>
                <a:gd name="T3" fmla="*/ 480648 h 326"/>
                <a:gd name="T4" fmla="*/ 677321 w 937"/>
                <a:gd name="T5" fmla="*/ 285812 h 326"/>
                <a:gd name="T6" fmla="*/ 1007505 w 937"/>
                <a:gd name="T7" fmla="*/ 539654 h 326"/>
                <a:gd name="T8" fmla="*/ 1373115 w 937"/>
                <a:gd name="T9" fmla="*/ 539654 h 326"/>
                <a:gd name="T10" fmla="*/ 693655 w 937"/>
                <a:gd name="T11" fmla="*/ 0 h 326"/>
                <a:gd name="T12" fmla="*/ 64206 w 937"/>
                <a:gd name="T13" fmla="*/ 507687 h 326"/>
                <a:gd name="T14" fmla="*/ 564542 w 937"/>
                <a:gd name="T15" fmla="*/ 988028 h 326"/>
                <a:gd name="T16" fmla="*/ 1067888 w 937"/>
                <a:gd name="T17" fmla="*/ 1265304 h 326"/>
                <a:gd name="T18" fmla="*/ 736541 w 937"/>
                <a:gd name="T19" fmla="*/ 1475204 h 326"/>
                <a:gd name="T20" fmla="*/ 362309 w 937"/>
                <a:gd name="T21" fmla="*/ 1162324 h 326"/>
                <a:gd name="T22" fmla="*/ 4867 w 937"/>
                <a:gd name="T23" fmla="*/ 1162324 h 326"/>
                <a:gd name="T24" fmla="*/ 727759 w 937"/>
                <a:gd name="T25" fmla="*/ 1761880 h 326"/>
                <a:gd name="T26" fmla="*/ 1425329 w 937"/>
                <a:gd name="T27" fmla="*/ 1221359 h 326"/>
                <a:gd name="T28" fmla="*/ 928091 w 937"/>
                <a:gd name="T29" fmla="*/ 734124 h 326"/>
                <a:gd name="T30" fmla="*/ 2934320 w 937"/>
                <a:gd name="T31" fmla="*/ 654942 h 326"/>
                <a:gd name="T32" fmla="*/ 2934320 w 937"/>
                <a:gd name="T33" fmla="*/ 654942 h 326"/>
                <a:gd name="T34" fmla="*/ 2567158 w 937"/>
                <a:gd name="T35" fmla="*/ 468786 h 326"/>
                <a:gd name="T36" fmla="*/ 2029739 w 937"/>
                <a:gd name="T37" fmla="*/ 1102406 h 326"/>
                <a:gd name="T38" fmla="*/ 2575851 w 937"/>
                <a:gd name="T39" fmla="*/ 1757350 h 326"/>
                <a:gd name="T40" fmla="*/ 2945983 w 937"/>
                <a:gd name="T41" fmla="*/ 1567361 h 326"/>
                <a:gd name="T42" fmla="*/ 2950031 w 937"/>
                <a:gd name="T43" fmla="*/ 1567361 h 326"/>
                <a:gd name="T44" fmla="*/ 2950031 w 937"/>
                <a:gd name="T45" fmla="*/ 1723303 h 326"/>
                <a:gd name="T46" fmla="*/ 3271590 w 937"/>
                <a:gd name="T47" fmla="*/ 1723303 h 326"/>
                <a:gd name="T48" fmla="*/ 3271590 w 937"/>
                <a:gd name="T49" fmla="*/ 43392 h 326"/>
                <a:gd name="T50" fmla="*/ 2934320 w 937"/>
                <a:gd name="T51" fmla="*/ 43392 h 326"/>
                <a:gd name="T52" fmla="*/ 2934320 w 937"/>
                <a:gd name="T53" fmla="*/ 654942 h 326"/>
                <a:gd name="T54" fmla="*/ 2658487 w 937"/>
                <a:gd name="T55" fmla="*/ 1503493 h 326"/>
                <a:gd name="T56" fmla="*/ 2364921 w 937"/>
                <a:gd name="T57" fmla="*/ 1113859 h 326"/>
                <a:gd name="T58" fmla="*/ 2658487 w 937"/>
                <a:gd name="T59" fmla="*/ 725437 h 326"/>
                <a:gd name="T60" fmla="*/ 2945983 w 937"/>
                <a:gd name="T61" fmla="*/ 1107255 h 326"/>
                <a:gd name="T62" fmla="*/ 2658487 w 937"/>
                <a:gd name="T63" fmla="*/ 1503493 h 326"/>
                <a:gd name="T64" fmla="*/ 4019608 w 937"/>
                <a:gd name="T65" fmla="*/ 468786 h 326"/>
                <a:gd name="T66" fmla="*/ 3395685 w 937"/>
                <a:gd name="T67" fmla="*/ 1113859 h 326"/>
                <a:gd name="T68" fmla="*/ 4019608 w 937"/>
                <a:gd name="T69" fmla="*/ 1757350 h 326"/>
                <a:gd name="T70" fmla="*/ 4589232 w 937"/>
                <a:gd name="T71" fmla="*/ 1345667 h 326"/>
                <a:gd name="T72" fmla="*/ 4295444 w 937"/>
                <a:gd name="T73" fmla="*/ 1345667 h 326"/>
                <a:gd name="T74" fmla="*/ 4031479 w 937"/>
                <a:gd name="T75" fmla="*/ 1503493 h 326"/>
                <a:gd name="T76" fmla="*/ 3726412 w 937"/>
                <a:gd name="T77" fmla="*/ 1194279 h 326"/>
                <a:gd name="T78" fmla="*/ 4610458 w 937"/>
                <a:gd name="T79" fmla="*/ 1194279 h 326"/>
                <a:gd name="T80" fmla="*/ 4019608 w 937"/>
                <a:gd name="T81" fmla="*/ 468786 h 326"/>
                <a:gd name="T82" fmla="*/ 3726412 w 937"/>
                <a:gd name="T83" fmla="*/ 984353 h 326"/>
                <a:gd name="T84" fmla="*/ 4009013 w 937"/>
                <a:gd name="T85" fmla="*/ 725437 h 326"/>
                <a:gd name="T86" fmla="*/ 4275404 w 937"/>
                <a:gd name="T87" fmla="*/ 984353 h 326"/>
                <a:gd name="T88" fmla="*/ 3726412 w 937"/>
                <a:gd name="T89" fmla="*/ 984353 h 326"/>
                <a:gd name="T90" fmla="*/ 4747390 w 937"/>
                <a:gd name="T91" fmla="*/ 1723303 h 326"/>
                <a:gd name="T92" fmla="*/ 5082576 w 937"/>
                <a:gd name="T93" fmla="*/ 1723303 h 326"/>
                <a:gd name="T94" fmla="*/ 5082576 w 937"/>
                <a:gd name="T95" fmla="*/ 43392 h 326"/>
                <a:gd name="T96" fmla="*/ 4747390 w 937"/>
                <a:gd name="T97" fmla="*/ 43392 h 326"/>
                <a:gd name="T98" fmla="*/ 4747390 w 937"/>
                <a:gd name="T99" fmla="*/ 1723303 h 326"/>
                <a:gd name="T100" fmla="*/ 1551513 w 937"/>
                <a:gd name="T101" fmla="*/ 1723303 h 326"/>
                <a:gd name="T102" fmla="*/ 1886973 w 937"/>
                <a:gd name="T103" fmla="*/ 1723303 h 326"/>
                <a:gd name="T104" fmla="*/ 1886973 w 937"/>
                <a:gd name="T105" fmla="*/ 503549 h 326"/>
                <a:gd name="T106" fmla="*/ 1551513 w 937"/>
                <a:gd name="T107" fmla="*/ 503549 h 326"/>
                <a:gd name="T108" fmla="*/ 1551513 w 937"/>
                <a:gd name="T109" fmla="*/ 1723303 h 326"/>
                <a:gd name="T110" fmla="*/ 1551513 w 937"/>
                <a:gd name="T111" fmla="*/ 317923 h 326"/>
                <a:gd name="T112" fmla="*/ 1886973 w 937"/>
                <a:gd name="T113" fmla="*/ 317923 h 326"/>
                <a:gd name="T114" fmla="*/ 1886973 w 937"/>
                <a:gd name="T115" fmla="*/ 43392 h 326"/>
                <a:gd name="T116" fmla="*/ 1551513 w 937"/>
                <a:gd name="T117" fmla="*/ 43392 h 326"/>
                <a:gd name="T118" fmla="*/ 1551513 w 937"/>
                <a:gd name="T119" fmla="*/ 317923 h 32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cxnSp>
        <p:nvCxnSpPr>
          <p:cNvPr id="10" name="Straight Connector 9">
            <a:extLst>
              <a:ext uri="{FF2B5EF4-FFF2-40B4-BE49-F238E27FC236}">
                <a16:creationId xmlns:a16="http://schemas.microsoft.com/office/drawing/2014/main" id="{84F425AE-0637-4A5C-8AD8-E3594A43B828}"/>
              </a:ext>
            </a:extLst>
          </p:cNvPr>
          <p:cNvCxnSpPr/>
          <p:nvPr/>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graphicFrame>
        <p:nvGraphicFramePr>
          <p:cNvPr id="11" name="Objekt 82" hidden="1">
            <a:extLst>
              <a:ext uri="{FF2B5EF4-FFF2-40B4-BE49-F238E27FC236}">
                <a16:creationId xmlns:a16="http://schemas.microsoft.com/office/drawing/2014/main" id="{6CB09F99-8107-4563-8E3E-E25C954CA8FD}"/>
              </a:ext>
            </a:extLst>
          </p:cNvPr>
          <p:cNvGraphicFramePr>
            <a:graphicFrameLocks noChangeAspect="1"/>
          </p:cNvGraphicFramePr>
          <p:nvPr userDrawn="1">
            <p:custDataLst>
              <p:tags r:id="rId3"/>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1559" name="think-cell Folie" r:id="rId7" imgW="360" imgH="360" progId="TCLayout.ActiveDocument.1">
                  <p:embed/>
                </p:oleObj>
              </mc:Choice>
              <mc:Fallback>
                <p:oleObj name="think-cell Folie" r:id="rId7" imgW="360" imgH="360" progId="TCLayout.ActiveDocument.1">
                  <p:embed/>
                  <p:pic>
                    <p:nvPicPr>
                      <p:cNvPr id="11" name="Objekt 82" hidden="1">
                        <a:extLst>
                          <a:ext uri="{FF2B5EF4-FFF2-40B4-BE49-F238E27FC236}">
                            <a16:creationId xmlns:a16="http://schemas.microsoft.com/office/drawing/2014/main" id="{6CB09F99-8107-4563-8E3E-E25C954CA8F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4" name="Titel 83"/>
          <p:cNvSpPr>
            <a:spLocks noGrp="1"/>
          </p:cNvSpPr>
          <p:nvPr>
            <p:ph type="title"/>
          </p:nvPr>
        </p:nvSpPr>
        <p:spPr>
          <a:xfrm>
            <a:off x="647700" y="334800"/>
            <a:ext cx="7993063" cy="461665"/>
          </a:xfrm>
        </p:spPr>
        <p:txBody>
          <a:bodyPr/>
          <a:lstStyle>
            <a:lvl1pPr>
              <a:defRPr>
                <a:solidFill>
                  <a:schemeClr val="accent4"/>
                </a:solidFill>
              </a:defRPr>
            </a:lvl1pPr>
          </a:lstStyle>
          <a:p>
            <a:r>
              <a:rPr lang="en-US" noProof="1"/>
              <a:t>Click to edit Master title style</a:t>
            </a:r>
            <a:endParaRPr lang="en-GB" dirty="0"/>
          </a:p>
        </p:txBody>
      </p:sp>
    </p:spTree>
    <p:extLst>
      <p:ext uri="{BB962C8B-B14F-4D97-AF65-F5344CB8AC3E}">
        <p14:creationId xmlns:p14="http://schemas.microsoft.com/office/powerpoint/2010/main" val="17590724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vmlDrawing" Target="../drawings/vmlDrawing1.vml"/><Relationship Id="rId7"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3.xml"/><Relationship Id="rId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074" name="Objekt 84" hidden="1">
            <a:extLst>
              <a:ext uri="{FF2B5EF4-FFF2-40B4-BE49-F238E27FC236}">
                <a16:creationId xmlns:a16="http://schemas.microsoft.com/office/drawing/2014/main" id="{B8A9B5B2-5923-4D69-AB90-2ABF7B3567C2}"/>
              </a:ext>
            </a:extLst>
          </p:cNvPr>
          <p:cNvGraphicFramePr>
            <a:graphicFrameLocks noChangeAspect="1"/>
          </p:cNvGraphicFramePr>
          <p:nvPr>
            <p:custDataLst>
              <p:tags r:id="rId5"/>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9484" name="think-cell Folie" r:id="rId6" imgW="360" imgH="360" progId="TCLayout.ActiveDocument.1">
                  <p:embed/>
                </p:oleObj>
              </mc:Choice>
              <mc:Fallback>
                <p:oleObj name="think-cell Folie" r:id="rId6" imgW="360" imgH="360" progId="TCLayout.ActiveDocument.1">
                  <p:embed/>
                  <p:pic>
                    <p:nvPicPr>
                      <p:cNvPr id="3074" name="Objekt 84" hidden="1">
                        <a:extLst>
                          <a:ext uri="{FF2B5EF4-FFF2-40B4-BE49-F238E27FC236}">
                            <a16:creationId xmlns:a16="http://schemas.microsoft.com/office/drawing/2014/main" id="{B8A9B5B2-5923-4D69-AB90-2ABF7B3567C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5" name="Titelplatzhalter 1">
            <a:extLst>
              <a:ext uri="{FF2B5EF4-FFF2-40B4-BE49-F238E27FC236}">
                <a16:creationId xmlns:a16="http://schemas.microsoft.com/office/drawing/2014/main" id="{0220E04D-68E9-4630-A6AC-59890C31C4E6}"/>
              </a:ext>
            </a:extLst>
          </p:cNvPr>
          <p:cNvSpPr>
            <a:spLocks noGrp="1"/>
          </p:cNvSpPr>
          <p:nvPr>
            <p:ph type="title"/>
          </p:nvPr>
        </p:nvSpPr>
        <p:spPr bwMode="auto">
          <a:xfrm>
            <a:off x="647700" y="334963"/>
            <a:ext cx="79946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en-US" altLang="fr-FR" noProof="1"/>
              <a:t>Titelmasterformat durch Klicken bearbeiten</a:t>
            </a:r>
            <a:endParaRPr lang="en-GB" altLang="fr-FR"/>
          </a:p>
        </p:txBody>
      </p:sp>
      <p:sp>
        <p:nvSpPr>
          <p:cNvPr id="3076" name="Textplatzhalter 2">
            <a:extLst>
              <a:ext uri="{FF2B5EF4-FFF2-40B4-BE49-F238E27FC236}">
                <a16:creationId xmlns:a16="http://schemas.microsoft.com/office/drawing/2014/main" id="{ACE36F5B-6D5D-465C-BE53-91F27D8F557F}"/>
              </a:ext>
            </a:extLst>
          </p:cNvPr>
          <p:cNvSpPr>
            <a:spLocks noGrp="1"/>
          </p:cNvSpPr>
          <p:nvPr>
            <p:ph type="body" idx="1"/>
          </p:nvPr>
        </p:nvSpPr>
        <p:spPr bwMode="auto">
          <a:xfrm>
            <a:off x="647700" y="1485900"/>
            <a:ext cx="7993063" cy="449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fr-FR" noProof="1"/>
              <a:t>Click to edit text style</a:t>
            </a:r>
          </a:p>
          <a:p>
            <a:pPr lvl="1"/>
            <a:r>
              <a:rPr lang="en-GB" altLang="fr-FR"/>
              <a:t>Second level</a:t>
            </a:r>
          </a:p>
          <a:p>
            <a:pPr lvl="2"/>
            <a:r>
              <a:rPr lang="en-GB" altLang="fr-FR"/>
              <a:t>Third level</a:t>
            </a:r>
          </a:p>
          <a:p>
            <a:pPr lvl="3"/>
            <a:r>
              <a:rPr lang="en-GB" altLang="fr-FR"/>
              <a:t>Forth level</a:t>
            </a:r>
          </a:p>
          <a:p>
            <a:pPr lvl="4"/>
            <a:r>
              <a:rPr lang="en-GB" altLang="fr-FR"/>
              <a:t>Fifth level</a:t>
            </a:r>
          </a:p>
        </p:txBody>
      </p:sp>
      <p:sp>
        <p:nvSpPr>
          <p:cNvPr id="86" name="Footer Placeholder 3">
            <a:extLst>
              <a:ext uri="{FF2B5EF4-FFF2-40B4-BE49-F238E27FC236}">
                <a16:creationId xmlns:a16="http://schemas.microsoft.com/office/drawing/2014/main" id="{49171E63-CC51-4789-BEE3-958295FA299D}"/>
              </a:ext>
            </a:extLst>
          </p:cNvPr>
          <p:cNvSpPr txBox="1">
            <a:spLocks/>
          </p:cNvSpPr>
          <p:nvPr/>
        </p:nvSpPr>
        <p:spPr>
          <a:xfrm>
            <a:off x="1377950" y="6472238"/>
            <a:ext cx="11414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a:solidFill>
                  <a:srgbClr val="7F7F7F"/>
                </a:solidFill>
              </a:rPr>
              <a:t>Title, </a:t>
            </a:r>
            <a:fld id="{AF6A7A01-F0BB-4441-BAB9-3E7CB064C4A1}" type="datetime4">
              <a:rPr lang="en-GB" smtClean="0">
                <a:solidFill>
                  <a:srgbClr val="7F7F7F"/>
                </a:solidFill>
              </a:rPr>
              <a:pPr eaLnBrk="1" fontAlgn="auto" hangingPunct="1">
                <a:spcBef>
                  <a:spcPts val="0"/>
                </a:spcBef>
                <a:spcAft>
                  <a:spcPts val="0"/>
                </a:spcAft>
                <a:defRPr/>
              </a:pPr>
              <a:t>09 October 2020</a:t>
            </a:fld>
            <a:endParaRPr lang="en-GB" dirty="0">
              <a:solidFill>
                <a:srgbClr val="7F7F7F"/>
              </a:solidFill>
            </a:endParaRPr>
          </a:p>
        </p:txBody>
      </p:sp>
      <p:sp>
        <p:nvSpPr>
          <p:cNvPr id="87" name="Slide Number Placeholder 4">
            <a:extLst>
              <a:ext uri="{FF2B5EF4-FFF2-40B4-BE49-F238E27FC236}">
                <a16:creationId xmlns:a16="http://schemas.microsoft.com/office/drawing/2014/main" id="{DCBF4421-BC20-4B06-8993-F5D78731DFBF}"/>
              </a:ext>
            </a:extLst>
          </p:cNvPr>
          <p:cNvSpPr txBox="1">
            <a:spLocks/>
          </p:cNvSpPr>
          <p:nvPr/>
        </p:nvSpPr>
        <p:spPr>
          <a:xfrm>
            <a:off x="647700" y="6472238"/>
            <a:ext cx="4429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a:solidFill>
                  <a:srgbClr val="7F7F7F"/>
                </a:solidFill>
              </a:rPr>
              <a:t>Page </a:t>
            </a:r>
            <a:fld id="{F9DF0F4F-4826-4E5C-95BF-C558D9228153}" type="slidenum">
              <a:rPr lang="en-GB" smtClean="0">
                <a:solidFill>
                  <a:srgbClr val="7F7F7F"/>
                </a:solidFill>
              </a:rPr>
              <a:pPr eaLnBrk="1" fontAlgn="auto" hangingPunct="1">
                <a:spcBef>
                  <a:spcPts val="0"/>
                </a:spcBef>
                <a:spcAft>
                  <a:spcPts val="0"/>
                </a:spcAft>
                <a:defRPr/>
              </a:pPr>
              <a:t>‹#›</a:t>
            </a:fld>
            <a:endParaRPr lang="en-GB" dirty="0">
              <a:solidFill>
                <a:srgbClr val="7F7F7F"/>
              </a:solidFill>
            </a:endParaRPr>
          </a:p>
        </p:txBody>
      </p:sp>
      <p:grpSp>
        <p:nvGrpSpPr>
          <p:cNvPr id="3079" name="Group 7">
            <a:extLst>
              <a:ext uri="{FF2B5EF4-FFF2-40B4-BE49-F238E27FC236}">
                <a16:creationId xmlns:a16="http://schemas.microsoft.com/office/drawing/2014/main" id="{E1E3A287-ED78-4D1E-A18A-0BE8D3F1EBB9}"/>
              </a:ext>
            </a:extLst>
          </p:cNvPr>
          <p:cNvGrpSpPr>
            <a:grpSpLocks/>
          </p:cNvGrpSpPr>
          <p:nvPr/>
        </p:nvGrpSpPr>
        <p:grpSpPr bwMode="auto">
          <a:xfrm>
            <a:off x="7723188" y="6499225"/>
            <a:ext cx="920750" cy="252413"/>
            <a:chOff x="1005" y="1644"/>
            <a:chExt cx="3749" cy="1030"/>
          </a:xfrm>
        </p:grpSpPr>
        <p:sp>
          <p:nvSpPr>
            <p:cNvPr id="3082" name="Freeform 8">
              <a:extLst>
                <a:ext uri="{FF2B5EF4-FFF2-40B4-BE49-F238E27FC236}">
                  <a16:creationId xmlns:a16="http://schemas.microsoft.com/office/drawing/2014/main" id="{0407AA08-BE11-49DC-A916-452F9D8F6383}"/>
                </a:ext>
              </a:extLst>
            </p:cNvPr>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83" name="Freeform 9">
              <a:extLst>
                <a:ext uri="{FF2B5EF4-FFF2-40B4-BE49-F238E27FC236}">
                  <a16:creationId xmlns:a16="http://schemas.microsoft.com/office/drawing/2014/main" id="{27694F50-8847-46CC-AF63-73280E80F2CF}"/>
                </a:ext>
              </a:extLst>
            </p:cNvPr>
            <p:cNvSpPr>
              <a:spLocks noEditPoints="1"/>
            </p:cNvSpPr>
            <p:nvPr userDrawn="1"/>
          </p:nvSpPr>
          <p:spPr bwMode="auto">
            <a:xfrm>
              <a:off x="1005" y="1644"/>
              <a:ext cx="1183" cy="1014"/>
            </a:xfrm>
            <a:custGeom>
              <a:avLst/>
              <a:gdLst>
                <a:gd name="T0" fmla="*/ 1934767 w 501"/>
                <a:gd name="T1" fmla="*/ 1703806 h 429"/>
                <a:gd name="T2" fmla="*/ 1825400 w 501"/>
                <a:gd name="T3" fmla="*/ 1561728 h 429"/>
                <a:gd name="T4" fmla="*/ 1784956 w 501"/>
                <a:gd name="T5" fmla="*/ 1508168 h 429"/>
                <a:gd name="T6" fmla="*/ 1552016 w 501"/>
                <a:gd name="T7" fmla="*/ 1397956 h 429"/>
                <a:gd name="T8" fmla="*/ 1250403 w 501"/>
                <a:gd name="T9" fmla="*/ 1703806 h 429"/>
                <a:gd name="T10" fmla="*/ 1552016 w 501"/>
                <a:gd name="T11" fmla="*/ 2003033 h 429"/>
                <a:gd name="T12" fmla="*/ 1784956 w 501"/>
                <a:gd name="T13" fmla="*/ 1894733 h 429"/>
                <a:gd name="T14" fmla="*/ 1825400 w 501"/>
                <a:gd name="T15" fmla="*/ 1840358 h 429"/>
                <a:gd name="T16" fmla="*/ 1934767 w 501"/>
                <a:gd name="T17" fmla="*/ 1703806 h 429"/>
                <a:gd name="T18" fmla="*/ 873751 w 501"/>
                <a:gd name="T19" fmla="*/ 1696871 h 429"/>
                <a:gd name="T20" fmla="*/ 1552016 w 501"/>
                <a:gd name="T21" fmla="*/ 1021694 h 429"/>
                <a:gd name="T22" fmla="*/ 2070120 w 501"/>
                <a:gd name="T23" fmla="*/ 1261629 h 429"/>
                <a:gd name="T24" fmla="*/ 2073950 w 501"/>
                <a:gd name="T25" fmla="*/ 1273104 h 429"/>
                <a:gd name="T26" fmla="*/ 2085697 w 501"/>
                <a:gd name="T27" fmla="*/ 1268242 h 429"/>
                <a:gd name="T28" fmla="*/ 1346131 w 501"/>
                <a:gd name="T29" fmla="*/ 0 h 429"/>
                <a:gd name="T30" fmla="*/ 0 w 501"/>
                <a:gd name="T31" fmla="*/ 2335256 h 429"/>
                <a:gd name="T32" fmla="*/ 1314204 w 501"/>
                <a:gd name="T33" fmla="*/ 2335256 h 429"/>
                <a:gd name="T34" fmla="*/ 1321168 w 501"/>
                <a:gd name="T35" fmla="*/ 2330385 h 429"/>
                <a:gd name="T36" fmla="*/ 1184934 w 501"/>
                <a:gd name="T37" fmla="*/ 2271053 h 429"/>
                <a:gd name="T38" fmla="*/ 873751 w 501"/>
                <a:gd name="T39" fmla="*/ 1696871 h 429"/>
                <a:gd name="T40" fmla="*/ 2672288 w 501"/>
                <a:gd name="T41" fmla="*/ 2323362 h 429"/>
                <a:gd name="T42" fmla="*/ 2533115 w 501"/>
                <a:gd name="T43" fmla="*/ 2286253 h 429"/>
                <a:gd name="T44" fmla="*/ 2181053 w 501"/>
                <a:gd name="T45" fmla="*/ 1996110 h 429"/>
                <a:gd name="T46" fmla="*/ 2046871 w 501"/>
                <a:gd name="T47" fmla="*/ 2166797 h 429"/>
                <a:gd name="T48" fmla="*/ 1793853 w 501"/>
                <a:gd name="T49" fmla="*/ 2330385 h 429"/>
                <a:gd name="T50" fmla="*/ 1793853 w 501"/>
                <a:gd name="T51" fmla="*/ 2335256 h 429"/>
                <a:gd name="T52" fmla="*/ 2699308 w 501"/>
                <a:gd name="T53" fmla="*/ 2335256 h 429"/>
                <a:gd name="T54" fmla="*/ 2699308 w 501"/>
                <a:gd name="T55" fmla="*/ 2330385 h 429"/>
                <a:gd name="T56" fmla="*/ 2672288 w 501"/>
                <a:gd name="T57" fmla="*/ 2323362 h 4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84" name="Freeform 10">
              <a:extLst>
                <a:ext uri="{FF2B5EF4-FFF2-40B4-BE49-F238E27FC236}">
                  <a16:creationId xmlns:a16="http://schemas.microsoft.com/office/drawing/2014/main" id="{949AC342-91C7-45CA-A7BE-8C03F49B8DF4}"/>
                </a:ext>
              </a:extLst>
            </p:cNvPr>
            <p:cNvSpPr>
              <a:spLocks noEditPoints="1"/>
            </p:cNvSpPr>
            <p:nvPr userDrawn="1"/>
          </p:nvSpPr>
          <p:spPr bwMode="auto">
            <a:xfrm>
              <a:off x="2540" y="1904"/>
              <a:ext cx="2214" cy="770"/>
            </a:xfrm>
            <a:custGeom>
              <a:avLst/>
              <a:gdLst>
                <a:gd name="T0" fmla="*/ 928091 w 937"/>
                <a:gd name="T1" fmla="*/ 734124 h 326"/>
                <a:gd name="T2" fmla="*/ 422676 w 937"/>
                <a:gd name="T3" fmla="*/ 480648 h 326"/>
                <a:gd name="T4" fmla="*/ 677321 w 937"/>
                <a:gd name="T5" fmla="*/ 285812 h 326"/>
                <a:gd name="T6" fmla="*/ 1007505 w 937"/>
                <a:gd name="T7" fmla="*/ 539654 h 326"/>
                <a:gd name="T8" fmla="*/ 1373115 w 937"/>
                <a:gd name="T9" fmla="*/ 539654 h 326"/>
                <a:gd name="T10" fmla="*/ 693655 w 937"/>
                <a:gd name="T11" fmla="*/ 0 h 326"/>
                <a:gd name="T12" fmla="*/ 64206 w 937"/>
                <a:gd name="T13" fmla="*/ 507687 h 326"/>
                <a:gd name="T14" fmla="*/ 564542 w 937"/>
                <a:gd name="T15" fmla="*/ 988028 h 326"/>
                <a:gd name="T16" fmla="*/ 1067888 w 937"/>
                <a:gd name="T17" fmla="*/ 1265304 h 326"/>
                <a:gd name="T18" fmla="*/ 736541 w 937"/>
                <a:gd name="T19" fmla="*/ 1475204 h 326"/>
                <a:gd name="T20" fmla="*/ 362309 w 937"/>
                <a:gd name="T21" fmla="*/ 1162324 h 326"/>
                <a:gd name="T22" fmla="*/ 4867 w 937"/>
                <a:gd name="T23" fmla="*/ 1162324 h 326"/>
                <a:gd name="T24" fmla="*/ 727759 w 937"/>
                <a:gd name="T25" fmla="*/ 1761880 h 326"/>
                <a:gd name="T26" fmla="*/ 1425329 w 937"/>
                <a:gd name="T27" fmla="*/ 1221359 h 326"/>
                <a:gd name="T28" fmla="*/ 928091 w 937"/>
                <a:gd name="T29" fmla="*/ 734124 h 326"/>
                <a:gd name="T30" fmla="*/ 2934320 w 937"/>
                <a:gd name="T31" fmla="*/ 654942 h 326"/>
                <a:gd name="T32" fmla="*/ 2934320 w 937"/>
                <a:gd name="T33" fmla="*/ 654942 h 326"/>
                <a:gd name="T34" fmla="*/ 2567158 w 937"/>
                <a:gd name="T35" fmla="*/ 468786 h 326"/>
                <a:gd name="T36" fmla="*/ 2029739 w 937"/>
                <a:gd name="T37" fmla="*/ 1102406 h 326"/>
                <a:gd name="T38" fmla="*/ 2575851 w 937"/>
                <a:gd name="T39" fmla="*/ 1757350 h 326"/>
                <a:gd name="T40" fmla="*/ 2945983 w 937"/>
                <a:gd name="T41" fmla="*/ 1567361 h 326"/>
                <a:gd name="T42" fmla="*/ 2950031 w 937"/>
                <a:gd name="T43" fmla="*/ 1567361 h 326"/>
                <a:gd name="T44" fmla="*/ 2950031 w 937"/>
                <a:gd name="T45" fmla="*/ 1723303 h 326"/>
                <a:gd name="T46" fmla="*/ 3271590 w 937"/>
                <a:gd name="T47" fmla="*/ 1723303 h 326"/>
                <a:gd name="T48" fmla="*/ 3271590 w 937"/>
                <a:gd name="T49" fmla="*/ 43392 h 326"/>
                <a:gd name="T50" fmla="*/ 2934320 w 937"/>
                <a:gd name="T51" fmla="*/ 43392 h 326"/>
                <a:gd name="T52" fmla="*/ 2934320 w 937"/>
                <a:gd name="T53" fmla="*/ 654942 h 326"/>
                <a:gd name="T54" fmla="*/ 2658487 w 937"/>
                <a:gd name="T55" fmla="*/ 1503493 h 326"/>
                <a:gd name="T56" fmla="*/ 2364921 w 937"/>
                <a:gd name="T57" fmla="*/ 1113859 h 326"/>
                <a:gd name="T58" fmla="*/ 2658487 w 937"/>
                <a:gd name="T59" fmla="*/ 725437 h 326"/>
                <a:gd name="T60" fmla="*/ 2945983 w 937"/>
                <a:gd name="T61" fmla="*/ 1107255 h 326"/>
                <a:gd name="T62" fmla="*/ 2658487 w 937"/>
                <a:gd name="T63" fmla="*/ 1503493 h 326"/>
                <a:gd name="T64" fmla="*/ 4019608 w 937"/>
                <a:gd name="T65" fmla="*/ 468786 h 326"/>
                <a:gd name="T66" fmla="*/ 3395685 w 937"/>
                <a:gd name="T67" fmla="*/ 1113859 h 326"/>
                <a:gd name="T68" fmla="*/ 4019608 w 937"/>
                <a:gd name="T69" fmla="*/ 1757350 h 326"/>
                <a:gd name="T70" fmla="*/ 4589232 w 937"/>
                <a:gd name="T71" fmla="*/ 1345667 h 326"/>
                <a:gd name="T72" fmla="*/ 4295444 w 937"/>
                <a:gd name="T73" fmla="*/ 1345667 h 326"/>
                <a:gd name="T74" fmla="*/ 4031479 w 937"/>
                <a:gd name="T75" fmla="*/ 1503493 h 326"/>
                <a:gd name="T76" fmla="*/ 3726412 w 937"/>
                <a:gd name="T77" fmla="*/ 1194279 h 326"/>
                <a:gd name="T78" fmla="*/ 4610458 w 937"/>
                <a:gd name="T79" fmla="*/ 1194279 h 326"/>
                <a:gd name="T80" fmla="*/ 4019608 w 937"/>
                <a:gd name="T81" fmla="*/ 468786 h 326"/>
                <a:gd name="T82" fmla="*/ 3726412 w 937"/>
                <a:gd name="T83" fmla="*/ 984353 h 326"/>
                <a:gd name="T84" fmla="*/ 4009013 w 937"/>
                <a:gd name="T85" fmla="*/ 725437 h 326"/>
                <a:gd name="T86" fmla="*/ 4275404 w 937"/>
                <a:gd name="T87" fmla="*/ 984353 h 326"/>
                <a:gd name="T88" fmla="*/ 3726412 w 937"/>
                <a:gd name="T89" fmla="*/ 984353 h 326"/>
                <a:gd name="T90" fmla="*/ 4747390 w 937"/>
                <a:gd name="T91" fmla="*/ 1723303 h 326"/>
                <a:gd name="T92" fmla="*/ 5082576 w 937"/>
                <a:gd name="T93" fmla="*/ 1723303 h 326"/>
                <a:gd name="T94" fmla="*/ 5082576 w 937"/>
                <a:gd name="T95" fmla="*/ 43392 h 326"/>
                <a:gd name="T96" fmla="*/ 4747390 w 937"/>
                <a:gd name="T97" fmla="*/ 43392 h 326"/>
                <a:gd name="T98" fmla="*/ 4747390 w 937"/>
                <a:gd name="T99" fmla="*/ 1723303 h 326"/>
                <a:gd name="T100" fmla="*/ 1551513 w 937"/>
                <a:gd name="T101" fmla="*/ 1723303 h 326"/>
                <a:gd name="T102" fmla="*/ 1886973 w 937"/>
                <a:gd name="T103" fmla="*/ 1723303 h 326"/>
                <a:gd name="T104" fmla="*/ 1886973 w 937"/>
                <a:gd name="T105" fmla="*/ 503549 h 326"/>
                <a:gd name="T106" fmla="*/ 1551513 w 937"/>
                <a:gd name="T107" fmla="*/ 503549 h 326"/>
                <a:gd name="T108" fmla="*/ 1551513 w 937"/>
                <a:gd name="T109" fmla="*/ 1723303 h 326"/>
                <a:gd name="T110" fmla="*/ 1551513 w 937"/>
                <a:gd name="T111" fmla="*/ 317923 h 326"/>
                <a:gd name="T112" fmla="*/ 1886973 w 937"/>
                <a:gd name="T113" fmla="*/ 317923 h 326"/>
                <a:gd name="T114" fmla="*/ 1886973 w 937"/>
                <a:gd name="T115" fmla="*/ 43392 h 326"/>
                <a:gd name="T116" fmla="*/ 1551513 w 937"/>
                <a:gd name="T117" fmla="*/ 43392 h 326"/>
                <a:gd name="T118" fmla="*/ 1551513 w 937"/>
                <a:gd name="T119" fmla="*/ 317923 h 32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cxnSp>
        <p:nvCxnSpPr>
          <p:cNvPr id="49" name="Straight Connector 48">
            <a:extLst>
              <a:ext uri="{FF2B5EF4-FFF2-40B4-BE49-F238E27FC236}">
                <a16:creationId xmlns:a16="http://schemas.microsoft.com/office/drawing/2014/main" id="{5F24772F-1776-41B6-B35F-9D0063217E83}"/>
              </a:ext>
            </a:extLst>
          </p:cNvPr>
          <p:cNvCxnSpPr/>
          <p:nvPr/>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MSIPCMContentMarking" descr="{&quot;HashCode&quot;:238713050,&quot;Placement&quot;:&quot;Footer&quot;}">
            <a:extLst>
              <a:ext uri="{FF2B5EF4-FFF2-40B4-BE49-F238E27FC236}">
                <a16:creationId xmlns:a16="http://schemas.microsoft.com/office/drawing/2014/main" id="{7A6CB49C-CA36-47C2-A41D-64EE3872938E}"/>
              </a:ext>
            </a:extLst>
          </p:cNvPr>
          <p:cNvSpPr txBox="1"/>
          <p:nvPr userDrawn="1"/>
        </p:nvSpPr>
        <p:spPr>
          <a:xfrm>
            <a:off x="4240679" y="6624578"/>
            <a:ext cx="662642" cy="233422"/>
          </a:xfrm>
          <a:prstGeom prst="rect">
            <a:avLst/>
          </a:prstGeom>
          <a:noFill/>
        </p:spPr>
        <p:txBody>
          <a:bodyPr vert="horz" wrap="square" lIns="0" tIns="0" rIns="0" bIns="0" rtlCol="0" anchor="ctr" anchorCtr="1">
            <a:spAutoFit/>
          </a:bodyPr>
          <a:lstStyle/>
          <a:p>
            <a:pPr algn="ctr">
              <a:spcBef>
                <a:spcPts val="0"/>
              </a:spcBef>
              <a:spcAft>
                <a:spcPts val="0"/>
              </a:spcAft>
            </a:pPr>
            <a:r>
              <a:rPr lang="en-US" sz="900">
                <a:solidFill>
                  <a:srgbClr val="7F7F7F"/>
                </a:solidFill>
                <a:latin typeface="Arial" panose="020B0604020202020204" pitchFamily="34" charset="0"/>
              </a:rPr>
              <a:t>General</a:t>
            </a:r>
            <a:endParaRPr lang="en-US" sz="900" dirty="0" err="1">
              <a:solidFill>
                <a:srgbClr val="7F7F7F"/>
              </a:solidFill>
              <a:latin typeface="Arial" panose="020B0604020202020204" pitchFamily="34" charset="0"/>
            </a:endParaRPr>
          </a:p>
        </p:txBody>
      </p:sp>
    </p:spTree>
    <p:custDataLst>
      <p:tags r:id="rId4"/>
    </p:custDataLst>
    <p:extLst>
      <p:ext uri="{BB962C8B-B14F-4D97-AF65-F5344CB8AC3E}">
        <p14:creationId xmlns:p14="http://schemas.microsoft.com/office/powerpoint/2010/main" val="1874300505"/>
      </p:ext>
    </p:extLst>
  </p:cSld>
  <p:clrMap bg1="dk1" tx1="lt1" bg2="dk2" tx2="lt2" accent1="accent1" accent2="accent2" accent3="accent3" accent4="accent4" accent5="accent5" accent6="accent6" hlink="hlink" folHlink="folHlink"/>
  <p:sldLayoutIdLst>
    <p:sldLayoutId id="2147483693" r:id="rId1"/>
  </p:sldLayoutIdLst>
  <p:hf sldNum="0" hdr="0" dt="0"/>
  <p:txStyles>
    <p:titleStyle>
      <a:lvl1pPr algn="l" rtl="0" eaLnBrk="0" fontAlgn="base" hangingPunct="0">
        <a:spcBef>
          <a:spcPct val="0"/>
        </a:spcBef>
        <a:spcAft>
          <a:spcPct val="0"/>
        </a:spcAft>
        <a:defRPr sz="3000" b="1" kern="1200">
          <a:solidFill>
            <a:srgbClr val="E64B00"/>
          </a:solidFill>
          <a:latin typeface="+mj-lt"/>
          <a:ea typeface="+mj-ea"/>
          <a:cs typeface="+mj-cs"/>
        </a:defRPr>
      </a:lvl1pPr>
      <a:lvl2pPr algn="l" rtl="0" eaLnBrk="0" fontAlgn="base" hangingPunct="0">
        <a:spcBef>
          <a:spcPct val="0"/>
        </a:spcBef>
        <a:spcAft>
          <a:spcPct val="0"/>
        </a:spcAft>
        <a:defRPr sz="3000" b="1">
          <a:solidFill>
            <a:srgbClr val="E64B00"/>
          </a:solidFill>
          <a:latin typeface="Arial" panose="020B0604020202020204" pitchFamily="34" charset="0"/>
        </a:defRPr>
      </a:lvl2pPr>
      <a:lvl3pPr algn="l" rtl="0" eaLnBrk="0" fontAlgn="base" hangingPunct="0">
        <a:spcBef>
          <a:spcPct val="0"/>
        </a:spcBef>
        <a:spcAft>
          <a:spcPct val="0"/>
        </a:spcAft>
        <a:defRPr sz="3000" b="1">
          <a:solidFill>
            <a:srgbClr val="E64B00"/>
          </a:solidFill>
          <a:latin typeface="Arial" panose="020B0604020202020204" pitchFamily="34" charset="0"/>
        </a:defRPr>
      </a:lvl3pPr>
      <a:lvl4pPr algn="l" rtl="0" eaLnBrk="0" fontAlgn="base" hangingPunct="0">
        <a:spcBef>
          <a:spcPct val="0"/>
        </a:spcBef>
        <a:spcAft>
          <a:spcPct val="0"/>
        </a:spcAft>
        <a:defRPr sz="3000" b="1">
          <a:solidFill>
            <a:srgbClr val="E64B00"/>
          </a:solidFill>
          <a:latin typeface="Arial" panose="020B0604020202020204" pitchFamily="34" charset="0"/>
        </a:defRPr>
      </a:lvl4pPr>
      <a:lvl5pPr algn="l" rtl="0" eaLnBrk="0" fontAlgn="base" hangingPunct="0">
        <a:spcBef>
          <a:spcPct val="0"/>
        </a:spcBef>
        <a:spcAft>
          <a:spcPct val="0"/>
        </a:spcAft>
        <a:defRPr sz="3000" b="1">
          <a:solidFill>
            <a:srgbClr val="E64B00"/>
          </a:solidFill>
          <a:latin typeface="Arial" panose="020B0604020202020204" pitchFamily="34" charset="0"/>
        </a:defRPr>
      </a:lvl5pPr>
      <a:lvl6pPr marL="457200" algn="l" rtl="0" fontAlgn="base">
        <a:spcBef>
          <a:spcPct val="0"/>
        </a:spcBef>
        <a:spcAft>
          <a:spcPct val="0"/>
        </a:spcAft>
        <a:defRPr sz="3000" b="1">
          <a:solidFill>
            <a:srgbClr val="E64B00"/>
          </a:solidFill>
          <a:latin typeface="Arial" panose="020B0604020202020204" pitchFamily="34" charset="0"/>
        </a:defRPr>
      </a:lvl6pPr>
      <a:lvl7pPr marL="914400" algn="l" rtl="0" fontAlgn="base">
        <a:spcBef>
          <a:spcPct val="0"/>
        </a:spcBef>
        <a:spcAft>
          <a:spcPct val="0"/>
        </a:spcAft>
        <a:defRPr sz="3000" b="1">
          <a:solidFill>
            <a:srgbClr val="E64B00"/>
          </a:solidFill>
          <a:latin typeface="Arial" panose="020B0604020202020204" pitchFamily="34" charset="0"/>
        </a:defRPr>
      </a:lvl7pPr>
      <a:lvl8pPr marL="1371600" algn="l" rtl="0" fontAlgn="base">
        <a:spcBef>
          <a:spcPct val="0"/>
        </a:spcBef>
        <a:spcAft>
          <a:spcPct val="0"/>
        </a:spcAft>
        <a:defRPr sz="3000" b="1">
          <a:solidFill>
            <a:srgbClr val="E64B00"/>
          </a:solidFill>
          <a:latin typeface="Arial" panose="020B0604020202020204" pitchFamily="34" charset="0"/>
        </a:defRPr>
      </a:lvl8pPr>
      <a:lvl9pPr marL="1828800" algn="l" rtl="0" fontAlgn="base">
        <a:spcBef>
          <a:spcPct val="0"/>
        </a:spcBef>
        <a:spcAft>
          <a:spcPct val="0"/>
        </a:spcAft>
        <a:defRPr sz="3000" b="1">
          <a:solidFill>
            <a:srgbClr val="E64B00"/>
          </a:solidFill>
          <a:latin typeface="Arial" panose="020B0604020202020204" pitchFamily="34" charset="0"/>
        </a:defRPr>
      </a:lvl9pPr>
    </p:titleStyle>
    <p:bodyStyle>
      <a:lvl1pPr algn="l" rtl="0" eaLnBrk="0" fontAlgn="base" hangingPunct="0">
        <a:spcBef>
          <a:spcPts val="400"/>
        </a:spcBef>
        <a:spcAft>
          <a:spcPct val="0"/>
        </a:spcAft>
        <a:buClr>
          <a:srgbClr val="E64B00"/>
        </a:buClr>
        <a:buFont typeface="Wingdings" panose="05000000000000000000" pitchFamily="2" charset="2"/>
        <a:defRPr kern="1200">
          <a:solidFill>
            <a:schemeClr val="tx1"/>
          </a:solidFill>
          <a:latin typeface="+mn-lt"/>
          <a:ea typeface="+mn-ea"/>
          <a:cs typeface="+mn-cs"/>
        </a:defRPr>
      </a:lvl1pPr>
      <a:lvl2pPr marL="177800" indent="-177800" algn="l" rtl="0" eaLnBrk="0" fontAlgn="base" hangingPunct="0">
        <a:spcBef>
          <a:spcPts val="400"/>
        </a:spcBef>
        <a:spcAft>
          <a:spcPct val="0"/>
        </a:spcAft>
        <a:buClr>
          <a:srgbClr val="E64B00"/>
        </a:buClr>
        <a:buFont typeface="Wingdings" panose="05000000000000000000" pitchFamily="2" charset="2"/>
        <a:buChar char="§"/>
        <a:defRPr sz="1600" kern="1200">
          <a:solidFill>
            <a:schemeClr val="tx1"/>
          </a:solidFill>
          <a:latin typeface="+mn-lt"/>
          <a:ea typeface="+mn-ea"/>
          <a:cs typeface="+mn-cs"/>
        </a:defRPr>
      </a:lvl2pPr>
      <a:lvl3pPr marL="357188" indent="-179388"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3pPr>
      <a:lvl4pPr marL="534988" indent="-177800"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4pPr>
      <a:lvl5pPr marL="714375" indent="-179388"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7" Type="http://schemas.microsoft.com/office/2007/relationships/hdphoto" Target="../media/hdphoto3.wdp"/><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4.png"/><Relationship Id="rId5" Type="http://schemas.microsoft.com/office/2007/relationships/hdphoto" Target="../media/hdphoto2.wdp"/><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2">
            <a:extLst>
              <a:ext uri="{FF2B5EF4-FFF2-40B4-BE49-F238E27FC236}">
                <a16:creationId xmlns:a16="http://schemas.microsoft.com/office/drawing/2014/main" id="{DDF07B9C-6857-4720-9580-6D46B016E08D}"/>
              </a:ext>
            </a:extLst>
          </p:cNvPr>
          <p:cNvGrpSpPr>
            <a:grpSpLocks/>
          </p:cNvGrpSpPr>
          <p:nvPr/>
        </p:nvGrpSpPr>
        <p:grpSpPr bwMode="auto">
          <a:xfrm>
            <a:off x="651885" y="1680780"/>
            <a:ext cx="7997390" cy="4226243"/>
            <a:chOff x="650875" y="1906363"/>
            <a:chExt cx="7991475" cy="4042393"/>
          </a:xfrm>
        </p:grpSpPr>
        <p:sp>
          <p:nvSpPr>
            <p:cNvPr id="14" name="Rechteck 3">
              <a:extLst>
                <a:ext uri="{FF2B5EF4-FFF2-40B4-BE49-F238E27FC236}">
                  <a16:creationId xmlns:a16="http://schemas.microsoft.com/office/drawing/2014/main" id="{17ED6647-1D43-4F26-9208-B8F20993AD05}"/>
                </a:ext>
              </a:extLst>
            </p:cNvPr>
            <p:cNvSpPr/>
            <p:nvPr/>
          </p:nvSpPr>
          <p:spPr>
            <a:xfrm>
              <a:off x="650875" y="1906363"/>
              <a:ext cx="3889375" cy="389143"/>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1822" tIns="67881" rIns="101822" bIns="67881" anchor="ctr"/>
            <a:lstStyle/>
            <a:p>
              <a:pPr marL="0" marR="0" lvl="0" indent="0" algn="l" defTabSz="862049" rtl="0" eaLnBrk="1" fontAlgn="auto" latinLnBrk="0" hangingPunct="1">
                <a:lnSpc>
                  <a:spcPct val="100000"/>
                </a:lnSpc>
                <a:spcBef>
                  <a:spcPts val="283"/>
                </a:spcBef>
                <a:spcAft>
                  <a:spcPts val="0"/>
                </a:spcAft>
                <a:buClr>
                  <a:srgbClr val="FF6600"/>
                </a:buClr>
                <a:buSzTx/>
                <a:buFontTx/>
                <a:buNone/>
                <a:tabLst/>
                <a:defRPr/>
              </a:pPr>
              <a:r>
                <a:rPr kumimoji="0" lang="en-GB" sz="1400" b="1" i="0" u="none" strike="noStrike" kern="1200" cap="none" spc="0" normalizeH="0" baseline="0" noProof="0" dirty="0">
                  <a:ln>
                    <a:noFill/>
                  </a:ln>
                  <a:solidFill>
                    <a:srgbClr val="FFFFFF"/>
                  </a:solidFill>
                  <a:effectLst/>
                  <a:uLnTx/>
                  <a:uFillTx/>
                  <a:latin typeface="Arial"/>
                  <a:ea typeface="MS PGothic" pitchFamily="34" charset="-128"/>
                  <a:cs typeface="+mn-cs"/>
                </a:rPr>
                <a:t>VALUE AND BENEFITS</a:t>
              </a:r>
            </a:p>
          </p:txBody>
        </p:sp>
        <p:sp>
          <p:nvSpPr>
            <p:cNvPr id="17" name="Rechteck 4">
              <a:extLst>
                <a:ext uri="{FF2B5EF4-FFF2-40B4-BE49-F238E27FC236}">
                  <a16:creationId xmlns:a16="http://schemas.microsoft.com/office/drawing/2014/main" id="{047B57BA-8F50-4693-9A54-489E8CA646E6}"/>
                </a:ext>
              </a:extLst>
            </p:cNvPr>
            <p:cNvSpPr>
              <a:spLocks/>
            </p:cNvSpPr>
            <p:nvPr/>
          </p:nvSpPr>
          <p:spPr>
            <a:xfrm>
              <a:off x="650875" y="2295507"/>
              <a:ext cx="3889375" cy="3653248"/>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1822" tIns="67881" rIns="101822" bIns="67881"/>
            <a:lstStyle/>
            <a:p>
              <a:pPr marL="323268" marR="0" lvl="0" indent="-323268" algn="l" defTabSz="862049" rtl="0" eaLnBrk="0" fontAlgn="base" latinLnBrk="0" hangingPunct="0">
                <a:lnSpc>
                  <a:spcPct val="100000"/>
                </a:lnSpc>
                <a:spcBef>
                  <a:spcPct val="20000"/>
                </a:spcBef>
                <a:spcAft>
                  <a:spcPct val="0"/>
                </a:spcAft>
                <a:buClr>
                  <a:srgbClr val="E64B00"/>
                </a:buClr>
                <a:buSzTx/>
                <a:buFont typeface="Wingdings" charset="2"/>
                <a:buChar char="§"/>
                <a:tabLst/>
                <a:defRPr/>
              </a:pPr>
              <a:endParaRPr kumimoji="0" lang="en-US" altLang="fr-FR" sz="1131" b="0" i="0" u="none" strike="noStrike" kern="1200" cap="none" spc="0" normalizeH="0" baseline="0" noProof="0" dirty="0">
                <a:ln>
                  <a:noFill/>
                </a:ln>
                <a:solidFill>
                  <a:srgbClr val="000000"/>
                </a:solidFill>
                <a:effectLst/>
                <a:uLnTx/>
                <a:uFillTx/>
                <a:latin typeface="Arial"/>
                <a:ea typeface="+mn-ea"/>
                <a:cs typeface="+mn-cs"/>
              </a:endParaRPr>
            </a:p>
          </p:txBody>
        </p:sp>
        <p:sp>
          <p:nvSpPr>
            <p:cNvPr id="18" name="Rechteck 11">
              <a:extLst>
                <a:ext uri="{FF2B5EF4-FFF2-40B4-BE49-F238E27FC236}">
                  <a16:creationId xmlns:a16="http://schemas.microsoft.com/office/drawing/2014/main" id="{3EE4DACF-5B69-4CE5-82ED-68284FFEC58A}"/>
                </a:ext>
              </a:extLst>
            </p:cNvPr>
            <p:cNvSpPr/>
            <p:nvPr/>
          </p:nvSpPr>
          <p:spPr>
            <a:xfrm>
              <a:off x="4752975" y="1906524"/>
              <a:ext cx="3889375" cy="388983"/>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1822" tIns="67881" rIns="101822" bIns="67881" anchor="ctr"/>
            <a:lstStyle/>
            <a:p>
              <a:pPr marL="179593" marR="0" lvl="0" indent="-179593" algn="l" defTabSz="862049" rtl="0" eaLnBrk="1" fontAlgn="base" latinLnBrk="0" hangingPunct="1">
                <a:lnSpc>
                  <a:spcPct val="100000"/>
                </a:lnSpc>
                <a:spcBef>
                  <a:spcPts val="283"/>
                </a:spcBef>
                <a:spcAft>
                  <a:spcPts val="0"/>
                </a:spcAft>
                <a:buClr>
                  <a:srgbClr val="E64B00"/>
                </a:buClr>
                <a:buSzTx/>
                <a:buFontTx/>
                <a:buNone/>
                <a:tabLst/>
                <a:defRPr/>
              </a:pPr>
              <a:r>
                <a:rPr kumimoji="0" lang="de-CH" altLang="de-DE" sz="1400" b="1" i="0" u="none" strike="noStrike" kern="1200" cap="none" spc="0" normalizeH="0" baseline="0" noProof="1">
                  <a:ln>
                    <a:noFill/>
                  </a:ln>
                  <a:solidFill>
                    <a:srgbClr val="FFFFFF"/>
                  </a:solidFill>
                  <a:effectLst/>
                  <a:uLnTx/>
                  <a:uFillTx/>
                  <a:latin typeface="Arial" charset="0"/>
                  <a:ea typeface="+mn-ea"/>
                  <a:cs typeface="Arial" charset="0"/>
                </a:rPr>
                <a:t>DESCRIPTION</a:t>
              </a:r>
              <a:endParaRPr kumimoji="0" lang="en-GB" altLang="de-DE" sz="1400" b="0" i="0" u="none" strike="noStrike" kern="1200" cap="none" spc="0" normalizeH="0" baseline="0" noProof="0" dirty="0">
                <a:ln>
                  <a:noFill/>
                </a:ln>
                <a:solidFill>
                  <a:srgbClr val="FFFFFF"/>
                </a:solidFill>
                <a:effectLst/>
                <a:uLnTx/>
                <a:uFillTx/>
                <a:latin typeface="Arial" charset="0"/>
                <a:ea typeface="+mn-ea"/>
                <a:cs typeface="Arial" charset="0"/>
              </a:endParaRPr>
            </a:p>
          </p:txBody>
        </p:sp>
        <p:sp>
          <p:nvSpPr>
            <p:cNvPr id="19" name="Rechteck 12">
              <a:extLst>
                <a:ext uri="{FF2B5EF4-FFF2-40B4-BE49-F238E27FC236}">
                  <a16:creationId xmlns:a16="http://schemas.microsoft.com/office/drawing/2014/main" id="{F6D26BB8-C7F0-4B7D-81EA-8F97DDCB327E}"/>
                </a:ext>
              </a:extLst>
            </p:cNvPr>
            <p:cNvSpPr>
              <a:spLocks/>
            </p:cNvSpPr>
            <p:nvPr/>
          </p:nvSpPr>
          <p:spPr>
            <a:xfrm>
              <a:off x="4752975" y="2295508"/>
              <a:ext cx="3889375" cy="3653248"/>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1822" tIns="67881" rIns="101822" bIns="67881"/>
            <a:lstStyle/>
            <a:p>
              <a:pPr marL="323268" marR="0" lvl="0" indent="-323268" algn="l" defTabSz="862049" rtl="0" eaLnBrk="1" fontAlgn="base" latinLnBrk="0" hangingPunct="1">
                <a:lnSpc>
                  <a:spcPct val="100000"/>
                </a:lnSpc>
                <a:spcBef>
                  <a:spcPct val="0"/>
                </a:spcBef>
                <a:spcAft>
                  <a:spcPct val="0"/>
                </a:spcAft>
                <a:buClr>
                  <a:srgbClr val="E64B00"/>
                </a:buClr>
                <a:buSzTx/>
                <a:buFont typeface="Wingdings" charset="2"/>
                <a:buChar char="§"/>
                <a:tabLst/>
                <a:defRPr/>
              </a:pPr>
              <a:endParaRPr kumimoji="0" lang="en-US" altLang="zh-CN" sz="1131" b="0" i="0" u="none" strike="noStrike" kern="1200" cap="none" spc="0" normalizeH="0" baseline="0" noProof="0" dirty="0">
                <a:ln>
                  <a:noFill/>
                </a:ln>
                <a:solidFill>
                  <a:srgbClr val="000000"/>
                </a:solidFill>
                <a:effectLst/>
                <a:uLnTx/>
                <a:uFillTx/>
                <a:latin typeface="Arial"/>
                <a:ea typeface="宋体" charset="-122"/>
                <a:cs typeface="+mn-cs"/>
              </a:endParaRPr>
            </a:p>
          </p:txBody>
        </p:sp>
      </p:grpSp>
      <p:sp>
        <p:nvSpPr>
          <p:cNvPr id="7" name="Titre 6"/>
          <p:cNvSpPr>
            <a:spLocks noGrp="1"/>
          </p:cNvSpPr>
          <p:nvPr>
            <p:ph type="title"/>
          </p:nvPr>
        </p:nvSpPr>
        <p:spPr>
          <a:xfrm>
            <a:off x="647700" y="334800"/>
            <a:ext cx="7993063" cy="461665"/>
          </a:xfrm>
        </p:spPr>
        <p:txBody>
          <a:bodyPr/>
          <a:lstStyle/>
          <a:p>
            <a:r>
              <a:rPr lang="en-US" dirty="0"/>
              <a:t>Increase equipment efficiency</a:t>
            </a:r>
            <a:endParaRPr lang="fr-FR" dirty="0"/>
          </a:p>
        </p:txBody>
      </p:sp>
      <p:sp>
        <p:nvSpPr>
          <p:cNvPr id="16" name="Text Placeholder 2"/>
          <p:cNvSpPr txBox="1">
            <a:spLocks/>
          </p:cNvSpPr>
          <p:nvPr/>
        </p:nvSpPr>
        <p:spPr>
          <a:xfrm>
            <a:off x="645482" y="5943885"/>
            <a:ext cx="7972425" cy="418576"/>
          </a:xfrm>
          <a:prstGeom prst="rect">
            <a:avLst/>
          </a:prstGeom>
        </p:spPr>
        <p:txBody>
          <a:bodyPr vert="horz" wrap="square" lIns="0" tIns="0" rIns="0" bIns="0" rtlCol="0">
            <a:spAutoFit/>
          </a:bodyPr>
          <a:lstStyle>
            <a:lvl1pPr marL="0" indent="0" algn="l" rtl="0" eaLnBrk="1" latinLnBrk="0" hangingPunct="1">
              <a:spcBef>
                <a:spcPct val="20000"/>
              </a:spcBef>
              <a:buNone/>
              <a:defRPr lang="en-US"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en-US"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en-US"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dirty="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a:lstStyle>
          <a:p>
            <a:r>
              <a:rPr lang="en-US" sz="800" kern="0" dirty="0"/>
              <a:t>Value: </a:t>
            </a:r>
            <a:r>
              <a:rPr lang="fr-FR" sz="800" kern="0" dirty="0" err="1">
                <a:solidFill>
                  <a:srgbClr val="000000"/>
                </a:solidFill>
              </a:rPr>
              <a:t>Efficiency</a:t>
            </a:r>
            <a:endParaRPr lang="en-US" sz="800" kern="0" dirty="0">
              <a:solidFill>
                <a:srgbClr val="000000"/>
              </a:solidFill>
            </a:endParaRPr>
          </a:p>
          <a:p>
            <a:r>
              <a:rPr lang="en-US" sz="800" kern="0" dirty="0"/>
              <a:t>Equipment: Pal/</a:t>
            </a:r>
            <a:r>
              <a:rPr lang="en-US" sz="800" kern="0" dirty="0" err="1"/>
              <a:t>Depal</a:t>
            </a:r>
            <a:r>
              <a:rPr lang="en-US" sz="800" kern="0" dirty="0"/>
              <a:t> </a:t>
            </a:r>
          </a:p>
          <a:p>
            <a:r>
              <a:rPr lang="en-US" sz="800" kern="0" dirty="0"/>
              <a:t>Catalogue code: EOL019</a:t>
            </a:r>
          </a:p>
        </p:txBody>
      </p:sp>
      <p:sp>
        <p:nvSpPr>
          <p:cNvPr id="20" name="Rettangolo 11">
            <a:extLst>
              <a:ext uri="{FF2B5EF4-FFF2-40B4-BE49-F238E27FC236}">
                <a16:creationId xmlns:a16="http://schemas.microsoft.com/office/drawing/2014/main" id="{C0CF5502-49D7-4B02-9212-84E6BE1157BE}"/>
              </a:ext>
            </a:extLst>
          </p:cNvPr>
          <p:cNvSpPr/>
          <p:nvPr/>
        </p:nvSpPr>
        <p:spPr>
          <a:xfrm>
            <a:off x="647127" y="2071627"/>
            <a:ext cx="3897012" cy="1800493"/>
          </a:xfrm>
          <a:prstGeom prst="rect">
            <a:avLst/>
          </a:prstGeom>
        </p:spPr>
        <p:txBody>
          <a:bodyPr wrap="square">
            <a:spAutoFit/>
          </a:bodyPr>
          <a:lstStyle/>
          <a:p>
            <a:pPr>
              <a:buClr>
                <a:schemeClr val="accent4"/>
              </a:buClr>
            </a:pPr>
            <a:endParaRPr lang="en-US" sz="1000" b="1" dirty="0"/>
          </a:p>
          <a:p>
            <a:pPr lvl="0">
              <a:buClr>
                <a:srgbClr val="ED7D31"/>
              </a:buClr>
              <a:buSzPts val="1400"/>
            </a:pPr>
            <a:r>
              <a:rPr lang="fr-FR" sz="1000" b="1" i="1" dirty="0" err="1">
                <a:latin typeface="Arial" panose="020B0604020202020204" pitchFamily="34" charset="0"/>
                <a:ea typeface="Times" panose="02020603050405020304" pitchFamily="18" charset="0"/>
                <a:cs typeface="Arial" panose="020B0604020202020204" pitchFamily="34" charset="0"/>
              </a:rPr>
              <a:t>Efficiency</a:t>
            </a:r>
            <a:endParaRPr lang="fr-FR" sz="1000" b="1" i="1" dirty="0">
              <a:latin typeface="Arial" panose="020B0604020202020204" pitchFamily="34" charset="0"/>
              <a:ea typeface="Times" panose="02020603050405020304" pitchFamily="18" charset="0"/>
              <a:cs typeface="Arial" panose="020B0604020202020204" pitchFamily="34" charset="0"/>
            </a:endParaRPr>
          </a:p>
          <a:p>
            <a:pPr lvl="0">
              <a:buClr>
                <a:srgbClr val="ED7D31"/>
              </a:buClr>
              <a:buSzPts val="1400"/>
            </a:pPr>
            <a:endParaRPr lang="it-IT" sz="1100" dirty="0">
              <a:latin typeface="Arial" panose="020B0604020202020204" pitchFamily="34" charset="0"/>
              <a:ea typeface="Times" panose="02020603050405020304" pitchFamily="18" charset="0"/>
              <a:cs typeface="Times New Roman" panose="02020603050405020304" pitchFamily="18" charset="0"/>
            </a:endParaRPr>
          </a:p>
          <a:p>
            <a:pPr marL="180000" indent="-180000">
              <a:buClr>
                <a:schemeClr val="accent4"/>
              </a:buClr>
              <a:buFont typeface="Wingdings" panose="05000000000000000000" pitchFamily="2" charset="2"/>
              <a:buChar char="§"/>
            </a:pPr>
            <a:r>
              <a:rPr lang="en-GB" sz="1000" b="1" dirty="0"/>
              <a:t>ADVANCED DIAGNOSTIC </a:t>
            </a:r>
            <a:r>
              <a:rPr lang="en-GB" sz="1000" dirty="0"/>
              <a:t>: Enable new diagnostic and interactive feedback features with     direct link to SOP &amp; CILT</a:t>
            </a:r>
          </a:p>
          <a:p>
            <a:pPr marL="180000" indent="-180000">
              <a:buClr>
                <a:schemeClr val="accent4"/>
              </a:buClr>
              <a:buFont typeface="Wingdings" panose="05000000000000000000" pitchFamily="2" charset="2"/>
              <a:buChar char="§"/>
            </a:pPr>
            <a:r>
              <a:rPr lang="en-GB" sz="1000" b="1" dirty="0"/>
              <a:t>ALARM LOCALIZATION </a:t>
            </a:r>
            <a:r>
              <a:rPr lang="en-GB" sz="1000" dirty="0"/>
              <a:t>: Identification of areas in fault.</a:t>
            </a:r>
          </a:p>
          <a:p>
            <a:pPr marL="180000" indent="-180000">
              <a:buClr>
                <a:schemeClr val="accent4"/>
              </a:buClr>
              <a:buFont typeface="Wingdings" panose="05000000000000000000" pitchFamily="2" charset="2"/>
              <a:buChar char="§"/>
            </a:pPr>
            <a:r>
              <a:rPr lang="en-GB" sz="1000" b="1" dirty="0"/>
              <a:t>ASSISTED RESTART </a:t>
            </a:r>
            <a:r>
              <a:rPr lang="en-GB" sz="1000" dirty="0"/>
              <a:t>: Quick way to restore jam at the inlet.</a:t>
            </a:r>
          </a:p>
          <a:p>
            <a:pPr marL="180000" indent="-180000">
              <a:buClr>
                <a:schemeClr val="accent4"/>
              </a:buClr>
              <a:buFont typeface="Wingdings" panose="05000000000000000000" pitchFamily="2" charset="2"/>
              <a:buChar char="§"/>
            </a:pPr>
            <a:r>
              <a:rPr lang="en-GB" sz="1000" b="1" dirty="0"/>
              <a:t>INTUITIVE CONTEXTUAL HELP </a:t>
            </a:r>
            <a:r>
              <a:rPr lang="en-GB" sz="1000" dirty="0"/>
              <a:t>:Explanation of each function with a simple command on the panel. </a:t>
            </a:r>
          </a:p>
          <a:p>
            <a:pPr marL="180000" indent="-180000">
              <a:buClr>
                <a:schemeClr val="accent4"/>
              </a:buClr>
              <a:buFont typeface="Wingdings" panose="05000000000000000000" pitchFamily="2" charset="2"/>
              <a:buChar char="§"/>
            </a:pPr>
            <a:endParaRPr lang="en-US" sz="1000" dirty="0"/>
          </a:p>
          <a:p>
            <a:pPr>
              <a:buClr>
                <a:schemeClr val="accent4"/>
              </a:buClr>
            </a:pPr>
            <a:endParaRPr lang="en-US" sz="1000" b="1" dirty="0"/>
          </a:p>
        </p:txBody>
      </p:sp>
      <p:sp>
        <p:nvSpPr>
          <p:cNvPr id="21" name="Rettangolo 11">
            <a:extLst>
              <a:ext uri="{FF2B5EF4-FFF2-40B4-BE49-F238E27FC236}">
                <a16:creationId xmlns:a16="http://schemas.microsoft.com/office/drawing/2014/main" id="{34BE8169-7803-43BE-9802-0670554A92A4}"/>
              </a:ext>
            </a:extLst>
          </p:cNvPr>
          <p:cNvSpPr/>
          <p:nvPr/>
        </p:nvSpPr>
        <p:spPr>
          <a:xfrm>
            <a:off x="4743751" y="2071627"/>
            <a:ext cx="3897012" cy="3477875"/>
          </a:xfrm>
          <a:prstGeom prst="rect">
            <a:avLst/>
          </a:prstGeom>
        </p:spPr>
        <p:txBody>
          <a:bodyPr wrap="square">
            <a:spAutoFit/>
          </a:bodyPr>
          <a:lstStyle/>
          <a:p>
            <a:pPr>
              <a:buClr>
                <a:schemeClr val="accent4"/>
              </a:buClr>
            </a:pPr>
            <a:endParaRPr lang="en-US" sz="1000" b="1" dirty="0"/>
          </a:p>
          <a:p>
            <a:pPr>
              <a:buClr>
                <a:schemeClr val="accent4"/>
              </a:buClr>
            </a:pPr>
            <a:r>
              <a:rPr lang="en-GB" sz="1000" dirty="0"/>
              <a:t>Smart HMI is a modular multi-touch interface designed for the operation of SIDEL machines. The user-centric application simplifies daily work with an easy-to-understand alarm and alarm system, contextual help and descriptions of descriptive and work processes. The HMI uses notifications and known operations from interaction with smartphones. All central parameters can be displayed quickly, via the header or in a more detailed synoptic view. Because the system supports all popular media formats, additional material (such as training videos or troubleshooting guides) can be made available through the HMI at any time.</a:t>
            </a:r>
          </a:p>
          <a:p>
            <a:pPr>
              <a:buClr>
                <a:schemeClr val="accent4"/>
              </a:buClr>
            </a:pPr>
            <a:r>
              <a:rPr lang="en-GB" sz="1000" dirty="0"/>
              <a:t>“Smart Machine HMI” (Hardware and Software), enabler for :</a:t>
            </a:r>
          </a:p>
          <a:p>
            <a:pPr marL="180000" indent="-180000">
              <a:buClr>
                <a:schemeClr val="accent4"/>
              </a:buClr>
              <a:buFont typeface="Wingdings" panose="05000000000000000000" pitchFamily="2" charset="2"/>
              <a:buChar char="§"/>
            </a:pPr>
            <a:r>
              <a:rPr lang="en-GB" sz="1000" dirty="0"/>
              <a:t>Focus on operator for Improved User Experience</a:t>
            </a:r>
          </a:p>
          <a:p>
            <a:pPr marL="180000" indent="-180000">
              <a:buClr>
                <a:schemeClr val="accent4"/>
              </a:buClr>
              <a:buFont typeface="Wingdings" panose="05000000000000000000" pitchFamily="2" charset="2"/>
              <a:buChar char="§"/>
            </a:pPr>
            <a:r>
              <a:rPr lang="en-GB" sz="1000" dirty="0"/>
              <a:t>Industry 4.0, Internet of Things, Big Data</a:t>
            </a:r>
          </a:p>
          <a:p>
            <a:pPr marL="180000" indent="-180000">
              <a:buClr>
                <a:schemeClr val="accent4"/>
              </a:buClr>
              <a:buFont typeface="Wingdings" panose="05000000000000000000" pitchFamily="2" charset="2"/>
              <a:buChar char="§"/>
            </a:pPr>
            <a:r>
              <a:rPr lang="en-GB" sz="1000" dirty="0"/>
              <a:t>Value-added Applications and services</a:t>
            </a:r>
          </a:p>
          <a:p>
            <a:pPr marL="180000" indent="-180000">
              <a:buClr>
                <a:schemeClr val="accent4"/>
              </a:buClr>
              <a:buFont typeface="Wingdings" panose="05000000000000000000" pitchFamily="2" charset="2"/>
              <a:buChar char="§"/>
            </a:pPr>
            <a:r>
              <a:rPr lang="en-GB" sz="1000" dirty="0"/>
              <a:t>Modern look &amp; feel, intuitive and user friendly</a:t>
            </a:r>
          </a:p>
          <a:p>
            <a:pPr marL="180000" indent="-180000">
              <a:buClr>
                <a:schemeClr val="accent4"/>
              </a:buClr>
              <a:buFont typeface="Wingdings" panose="05000000000000000000" pitchFamily="2" charset="2"/>
              <a:buChar char="§"/>
            </a:pPr>
            <a:r>
              <a:rPr lang="en-GB" sz="1000" dirty="0"/>
              <a:t>User-centric application simplifies daily work with an easy-to-understand alarm and alarm system</a:t>
            </a:r>
          </a:p>
          <a:p>
            <a:pPr marL="180000" indent="-180000">
              <a:buClr>
                <a:schemeClr val="accent4"/>
              </a:buClr>
              <a:buFont typeface="Wingdings" panose="05000000000000000000" pitchFamily="2" charset="2"/>
              <a:buChar char="§"/>
            </a:pPr>
            <a:r>
              <a:rPr lang="en-GB" sz="1000" dirty="0"/>
              <a:t>Notifications and known operations from interaction with smartphones</a:t>
            </a:r>
          </a:p>
          <a:p>
            <a:pPr marL="180000" indent="-180000">
              <a:buClr>
                <a:schemeClr val="accent4"/>
              </a:buClr>
              <a:buFont typeface="Wingdings" panose="05000000000000000000" pitchFamily="2" charset="2"/>
              <a:buChar char="§"/>
            </a:pPr>
            <a:endParaRPr lang="en-US" sz="1000" dirty="0"/>
          </a:p>
          <a:p>
            <a:pPr>
              <a:buClr>
                <a:schemeClr val="accent4"/>
              </a:buClr>
            </a:pPr>
            <a:endParaRPr lang="en-US" sz="1000" b="1" dirty="0"/>
          </a:p>
        </p:txBody>
      </p:sp>
      <p:sp>
        <p:nvSpPr>
          <p:cNvPr id="22" name="Text Placeholder 2">
            <a:extLst>
              <a:ext uri="{FF2B5EF4-FFF2-40B4-BE49-F238E27FC236}">
                <a16:creationId xmlns:a16="http://schemas.microsoft.com/office/drawing/2014/main" id="{B25C61E8-69CE-4C5D-A95E-7FC22DAD394D}"/>
              </a:ext>
            </a:extLst>
          </p:cNvPr>
          <p:cNvSpPr txBox="1">
            <a:spLocks/>
          </p:cNvSpPr>
          <p:nvPr/>
        </p:nvSpPr>
        <p:spPr bwMode="auto">
          <a:xfrm>
            <a:off x="645482" y="1391855"/>
            <a:ext cx="7539038"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0" fontAlgn="base" hangingPunct="0">
              <a:spcBef>
                <a:spcPts val="400"/>
              </a:spcBef>
              <a:spcAft>
                <a:spcPct val="0"/>
              </a:spcAft>
              <a:buClr>
                <a:srgbClr val="E64B00"/>
              </a:buClr>
              <a:buFont typeface="Wingdings" panose="05000000000000000000" pitchFamily="2" charset="2"/>
              <a:defRPr kern="1200">
                <a:solidFill>
                  <a:schemeClr val="tx1"/>
                </a:solidFill>
                <a:latin typeface="+mn-lt"/>
                <a:ea typeface="+mn-ea"/>
                <a:cs typeface="+mn-cs"/>
              </a:defRPr>
            </a:lvl1pPr>
            <a:lvl2pPr marL="177800" indent="-177800" algn="l" rtl="0" eaLnBrk="0" fontAlgn="base" hangingPunct="0">
              <a:spcBef>
                <a:spcPts val="400"/>
              </a:spcBef>
              <a:spcAft>
                <a:spcPct val="0"/>
              </a:spcAft>
              <a:buClr>
                <a:srgbClr val="E64B00"/>
              </a:buClr>
              <a:buFont typeface="Wingdings" panose="05000000000000000000" pitchFamily="2" charset="2"/>
              <a:buChar char="§"/>
              <a:defRPr sz="1600" kern="1200">
                <a:solidFill>
                  <a:schemeClr val="tx1"/>
                </a:solidFill>
                <a:latin typeface="+mn-lt"/>
                <a:ea typeface="+mn-ea"/>
                <a:cs typeface="+mn-cs"/>
              </a:defRPr>
            </a:lvl2pPr>
            <a:lvl3pPr marL="357188" indent="-179388"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3pPr>
            <a:lvl4pPr marL="534988" indent="-177800"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4pPr>
            <a:lvl5pPr marL="714375" indent="-179388"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it-IT" dirty="0">
                <a:cs typeface="Calibri" panose="020F0502020204030204" pitchFamily="34" charset="0"/>
              </a:rPr>
              <a:t>SMART HMI</a:t>
            </a:r>
            <a:endParaRPr lang="fr-FR" altLang="fr-FR" dirty="0"/>
          </a:p>
        </p:txBody>
      </p:sp>
      <p:pic>
        <p:nvPicPr>
          <p:cNvPr id="26" name="Picture 25">
            <a:extLst>
              <a:ext uri="{FF2B5EF4-FFF2-40B4-BE49-F238E27FC236}">
                <a16:creationId xmlns:a16="http://schemas.microsoft.com/office/drawing/2014/main" id="{41B33475-8F17-476B-8CDC-8C741BC1564F}"/>
              </a:ext>
            </a:extLst>
          </p:cNvPr>
          <p:cNvPicPr/>
          <p:nvPr/>
        </p:nvPicPr>
        <p:blipFill>
          <a:blip r:embed="rId2" cstate="print">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rot="21440773">
            <a:off x="842419" y="3678720"/>
            <a:ext cx="1481998" cy="841599"/>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27" name="Picture 26">
            <a:extLst>
              <a:ext uri="{FF2B5EF4-FFF2-40B4-BE49-F238E27FC236}">
                <a16:creationId xmlns:a16="http://schemas.microsoft.com/office/drawing/2014/main" id="{E8AD22B4-4057-4694-BB2E-DF55A8E26337}"/>
              </a:ext>
            </a:extLst>
          </p:cNvPr>
          <p:cNvPicPr/>
          <p:nvPr/>
        </p:nvPicPr>
        <p:blipFill>
          <a:blip r:embed="rId4" cstate="print">
            <a:extLst>
              <a:ext uri="{BEBA8EAE-BF5A-486C-A8C5-ECC9F3942E4B}">
                <a14:imgProps xmlns:a14="http://schemas.microsoft.com/office/drawing/2010/main">
                  <a14:imgLayer r:embed="rId5">
                    <a14:imgEffect>
                      <a14:sharpenSoften amount="50000"/>
                    </a14:imgEffect>
                  </a14:imgLayer>
                </a14:imgProps>
              </a:ext>
              <a:ext uri="{28A0092B-C50C-407E-A947-70E740481C1C}">
                <a14:useLocalDpi xmlns:a14="http://schemas.microsoft.com/office/drawing/2010/main" val="0"/>
              </a:ext>
            </a:extLst>
          </a:blip>
          <a:stretch>
            <a:fillRect/>
          </a:stretch>
        </p:blipFill>
        <p:spPr>
          <a:xfrm rot="21446574">
            <a:off x="2376380" y="4524998"/>
            <a:ext cx="1793601" cy="1150088"/>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28" name="Picture 27">
            <a:extLst>
              <a:ext uri="{FF2B5EF4-FFF2-40B4-BE49-F238E27FC236}">
                <a16:creationId xmlns:a16="http://schemas.microsoft.com/office/drawing/2014/main" id="{FF422206-649B-4925-A791-48191E604046}"/>
              </a:ext>
            </a:extLst>
          </p:cNvPr>
          <p:cNvPicPr/>
          <p:nvPr/>
        </p:nvPicPr>
        <p:blipFill>
          <a:blip r:embed="rId6" cstate="print">
            <a:extLst>
              <a:ext uri="{BEBA8EAE-BF5A-486C-A8C5-ECC9F3942E4B}">
                <a14:imgProps xmlns:a14="http://schemas.microsoft.com/office/drawing/2010/main">
                  <a14:imgLayer r:embed="rId7">
                    <a14:imgEffect>
                      <a14:backgroundRemoval t="0" b="89966" l="9871" r="100000">
                        <a14:backgroundMark x1="67096" y1="5272" x2="67096" y2="5272"/>
                        <a14:backgroundMark x1="62518" y1="5952" x2="62518" y2="5952"/>
                        <a14:backgroundMark x1="50501" y1="6122" x2="50501" y2="6122"/>
                        <a14:backgroundMark x1="55079" y1="1020" x2="55079" y2="1020"/>
                        <a14:backgroundMark x1="56652" y1="2381" x2="56652" y2="2381"/>
                        <a14:backgroundMark x1="59084" y1="3061" x2="59084" y2="3061"/>
                        <a14:backgroundMark x1="73247" y1="5442" x2="73247" y2="5442"/>
                        <a14:backgroundMark x1="73104" y1="10714" x2="73104" y2="10714"/>
                        <a14:backgroundMark x1="70672" y1="13435" x2="70672" y2="13435"/>
                        <a14:backgroundMark x1="72532" y1="15646" x2="72532" y2="15646"/>
                        <a14:backgroundMark x1="75250" y1="15646" x2="75250" y2="15646"/>
                        <a14:backgroundMark x1="76967" y1="11735" x2="76967" y2="11735"/>
                        <a14:backgroundMark x1="91130" y1="45578" x2="91130" y2="45578"/>
                        <a14:backgroundMark x1="91559" y1="42007" x2="91559" y2="42007"/>
                        <a14:backgroundMark x1="91559" y1="42007" x2="91559" y2="42007"/>
                        <a14:backgroundMark x1="92847" y1="33333" x2="92847" y2="33333"/>
                        <a14:backgroundMark x1="90415" y1="32143" x2="90415" y2="32143"/>
                        <a14:backgroundMark x1="88698" y1="29082" x2="88698" y2="29082"/>
                        <a14:backgroundMark x1="95279" y1="49660" x2="95279" y2="49660"/>
                        <a14:backgroundMark x1="97425" y1="47789" x2="97425" y2="47789"/>
                        <a14:backgroundMark x1="96567" y1="45408" x2="96567" y2="45408"/>
                        <a14:backgroundMark x1="94850" y1="45238" x2="94850" y2="45238"/>
                        <a14:backgroundMark x1="93705" y1="47279" x2="93705" y2="47279"/>
                        <a14:backgroundMark x1="96280" y1="52041" x2="96280" y2="52041"/>
                        <a14:backgroundMark x1="96137" y1="35714" x2="96137" y2="35714"/>
                        <a14:backgroundMark x1="95279" y1="30952" x2="95279" y2="30952"/>
                        <a14:backgroundMark x1="94707" y1="25000" x2="94707" y2="25000"/>
                        <a14:backgroundMark x1="93562" y1="84184" x2="93562" y2="84184"/>
                        <a14:backgroundMark x1="88126" y1="46088" x2="88126" y2="46088"/>
                      </a14:backgroundRemoval>
                    </a14:imgEffect>
                  </a14:imgLayer>
                </a14:imgProps>
              </a:ext>
              <a:ext uri="{28A0092B-C50C-407E-A947-70E740481C1C}">
                <a14:useLocalDpi xmlns:a14="http://schemas.microsoft.com/office/drawing/2010/main" val="0"/>
              </a:ext>
            </a:extLst>
          </a:blip>
          <a:stretch>
            <a:fillRect/>
          </a:stretch>
        </p:blipFill>
        <p:spPr>
          <a:xfrm>
            <a:off x="2886253" y="4502952"/>
            <a:ext cx="1623866" cy="149577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8967352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ARTICULATE_SLIDE_COUNT" val="50"/>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NewSidel_Template_4x3_with add layouts">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spPr>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NewSidel_Template_4x3_v10_FINAL.potx" id="{6B388DF2-1B4D-4AB9-B9B5-FAFCF51DED0E}" vid="{83DBA8D9-CEC6-4E0F-89EE-7CD510D47F2C}"/>
    </a:ext>
  </a:extLst>
</a:theme>
</file>

<file path=ppt/theme/theme2.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227</TotalTime>
  <Words>239</Words>
  <Application>Microsoft Office PowerPoint</Application>
  <PresentationFormat>On-screen Show (4:3)</PresentationFormat>
  <Paragraphs>23</Paragraphs>
  <Slides>1</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10" baseType="lpstr">
      <vt:lpstr>MS PGothic</vt:lpstr>
      <vt:lpstr>宋体</vt:lpstr>
      <vt:lpstr>Arial</vt:lpstr>
      <vt:lpstr>Calibri</vt:lpstr>
      <vt:lpstr>Times</vt:lpstr>
      <vt:lpstr>Times New Roman</vt:lpstr>
      <vt:lpstr>Wingdings</vt:lpstr>
      <vt:lpstr>NewSidel_Template_4x3_with add layouts</vt:lpstr>
      <vt:lpstr>think-cell Folie</vt:lpstr>
      <vt:lpstr>Increase equipment efficiency</vt:lpstr>
    </vt:vector>
  </TitlesOfParts>
  <Company>Sidel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 Arial, 40 pt</dc:title>
  <dc:creator>Cardarelli, Francesca</dc:creator>
  <cp:lastModifiedBy>Sorega, Dan</cp:lastModifiedBy>
  <cp:revision>66</cp:revision>
  <cp:lastPrinted>2017-09-01T14:01:41Z</cp:lastPrinted>
  <dcterms:created xsi:type="dcterms:W3CDTF">2017-07-10T14:51:51Z</dcterms:created>
  <dcterms:modified xsi:type="dcterms:W3CDTF">2020-10-09T14:28:24Z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1F47552F-2D7C-4099-8EF3-419AFDBA81FA</vt:lpwstr>
  </property>
  <property fmtid="{D5CDD505-2E9C-101B-9397-08002B2CF9AE}" pid="3" name="ArticulatePath">
    <vt:lpwstr>Sidel_Template_4x3_opt</vt:lpwstr>
  </property>
  <property fmtid="{D5CDD505-2E9C-101B-9397-08002B2CF9AE}" pid="4" name="MSIP_Label_94480757-a570-4f64-84e7-c5b3ffe9d573_Enabled">
    <vt:lpwstr>True</vt:lpwstr>
  </property>
  <property fmtid="{D5CDD505-2E9C-101B-9397-08002B2CF9AE}" pid="5" name="MSIP_Label_94480757-a570-4f64-84e7-c5b3ffe9d573_SiteId">
    <vt:lpwstr>2390cbd1-e663-4321-bc93-ba298637ce52</vt:lpwstr>
  </property>
  <property fmtid="{D5CDD505-2E9C-101B-9397-08002B2CF9AE}" pid="6" name="MSIP_Label_94480757-a570-4f64-84e7-c5b3ffe9d573_Ref">
    <vt:lpwstr>https://api.informationprotection.azure.com/api/2390cbd1-e663-4321-bc93-ba298637ce52</vt:lpwstr>
  </property>
  <property fmtid="{D5CDD505-2E9C-101B-9397-08002B2CF9AE}" pid="7" name="MSIP_Label_94480757-a570-4f64-84e7-c5b3ffe9d573_Owner">
    <vt:lpwstr>107200@sidel.com</vt:lpwstr>
  </property>
  <property fmtid="{D5CDD505-2E9C-101B-9397-08002B2CF9AE}" pid="8" name="MSIP_Label_94480757-a570-4f64-84e7-c5b3ffe9d573_SetDate">
    <vt:lpwstr>2019-06-26T15:49:55.8651607+02:00</vt:lpwstr>
  </property>
  <property fmtid="{D5CDD505-2E9C-101B-9397-08002B2CF9AE}" pid="9" name="MSIP_Label_94480757-a570-4f64-84e7-c5b3ffe9d573_Name">
    <vt:lpwstr>General</vt:lpwstr>
  </property>
  <property fmtid="{D5CDD505-2E9C-101B-9397-08002B2CF9AE}" pid="10" name="MSIP_Label_94480757-a570-4f64-84e7-c5b3ffe9d573_Application">
    <vt:lpwstr>Microsoft Azure Information Protection</vt:lpwstr>
  </property>
  <property fmtid="{D5CDD505-2E9C-101B-9397-08002B2CF9AE}" pid="11" name="MSIP_Label_94480757-a570-4f64-84e7-c5b3ffe9d573_Extended_MSFT_Method">
    <vt:lpwstr>Automatic</vt:lpwstr>
  </property>
  <property fmtid="{D5CDD505-2E9C-101B-9397-08002B2CF9AE}" pid="12" name="Sensitivity">
    <vt:lpwstr>General</vt:lpwstr>
  </property>
</Properties>
</file>