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3"/>
  </p:notesMasterIdLst>
  <p:handoutMasterIdLst>
    <p:handoutMasterId r:id="rId4"/>
  </p:handoutMasterIdLst>
  <p:sldIdLst>
    <p:sldId id="337" r:id="rId2"/>
  </p:sldIdLst>
  <p:sldSz cx="9144000" cy="6858000" type="screen4x3"/>
  <p:notesSz cx="6808788" cy="9940925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04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994" y="86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26/06/2019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915988"/>
            <a:ext cx="4513262" cy="3386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1596" y="4563048"/>
            <a:ext cx="5945597" cy="4632308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oleObject" Target="../embeddings/oleObject4.bin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>
            <a:extLst>
              <a:ext uri="{FF2B5EF4-FFF2-40B4-BE49-F238E27FC236}">
                <a16:creationId xmlns:a16="http://schemas.microsoft.com/office/drawing/2014/main" id="{9C59B24C-EB43-46D8-BEEE-EE94525D8B7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69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>
                        <a:extLst>
                          <a:ext uri="{FF2B5EF4-FFF2-40B4-BE49-F238E27FC236}">
                            <a16:creationId xmlns:a16="http://schemas.microsoft.com/office/drawing/2014/main" id="{9C59B24C-EB43-46D8-BEEE-EE94525D8B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A10C7-D71D-4C11-9CE2-F9B94E8A0ACE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>
            <a:extLst>
              <a:ext uri="{FF2B5EF4-FFF2-40B4-BE49-F238E27FC236}">
                <a16:creationId xmlns:a16="http://schemas.microsoft.com/office/drawing/2014/main" id="{2AB926E4-4BEB-4A3D-A11F-A4A1CC37785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8001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4564" y="1489076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4754564" y="3844925"/>
            <a:ext cx="388620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71817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9288" y="3844925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751388" y="3844925"/>
            <a:ext cx="3889375" cy="213994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20406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6479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1388" y="1489076"/>
            <a:ext cx="3889375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51388" y="3844925"/>
            <a:ext cx="3889375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22859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6119813" y="1489075"/>
            <a:ext cx="2520950" cy="180339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96102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70269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9152242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1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647701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38613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38613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6124575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05174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47699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384055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6120410" y="1484313"/>
            <a:ext cx="2520354" cy="2144712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384550" y="3844925"/>
            <a:ext cx="2519363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6119813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5129127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>
            <a:extLst>
              <a:ext uri="{FF2B5EF4-FFF2-40B4-BE49-F238E27FC236}">
                <a16:creationId xmlns:a16="http://schemas.microsoft.com/office/drawing/2014/main" id="{58CC21B4-4357-4C4A-8EB9-63D93134638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>
            <a:extLst>
              <a:ext uri="{FF2B5EF4-FFF2-40B4-BE49-F238E27FC236}">
                <a16:creationId xmlns:a16="http://schemas.microsoft.com/office/drawing/2014/main" id="{E414036E-70A7-46DB-9200-9ED435728FF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7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>
                        <a:extLst>
                          <a:ext uri="{FF2B5EF4-FFF2-40B4-BE49-F238E27FC236}">
                            <a16:creationId xmlns:a16="http://schemas.microsoft.com/office/drawing/2014/main" id="{E414036E-70A7-46DB-9200-9ED435728F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53976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6662603A-E5E5-4962-A7E9-98BDF8B03EB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4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6662603A-E5E5-4962-A7E9-98BDF8B03E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E6DB0-F588-451A-B056-CBF8C8421A80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A5C8E0-CDDA-436A-91F8-C903D03A3F22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60451A36-7B2B-4EF1-857D-3ED175380F69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0BC799A-8D74-4531-A751-1F5C1F94675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5632B269-EC55-43A6-952B-13604E47FF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920F7B84-FBA2-4A84-B9DD-0564F18058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1BE63E81-0CDD-456E-8361-F2A4B06956F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4F425AE-0637-4A5C-8AD8-E3594A43B828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6CB09F99-8107-4563-8E3E-E25C954CA8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5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6CB09F99-8107-4563-8E3E-E25C954CA8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48304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>
            <a:extLst>
              <a:ext uri="{FF2B5EF4-FFF2-40B4-BE49-F238E27FC236}">
                <a16:creationId xmlns:a16="http://schemas.microsoft.com/office/drawing/2014/main" id="{48B6064E-DAF9-4F78-9201-6C88827D9E9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>
            <a:extLst>
              <a:ext uri="{FF2B5EF4-FFF2-40B4-BE49-F238E27FC236}">
                <a16:creationId xmlns:a16="http://schemas.microsoft.com/office/drawing/2014/main" id="{4D273C6C-C475-42C8-ABFB-284B2C0B04E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1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>
                        <a:extLst>
                          <a:ext uri="{FF2B5EF4-FFF2-40B4-BE49-F238E27FC236}">
                            <a16:creationId xmlns:a16="http://schemas.microsoft.com/office/drawing/2014/main" id="{4D273C6C-C475-42C8-ABFB-284B2C0B04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>
            <a:extLst>
              <a:ext uri="{FF2B5EF4-FFF2-40B4-BE49-F238E27FC236}">
                <a16:creationId xmlns:a16="http://schemas.microsoft.com/office/drawing/2014/main" id="{61AB32D3-B720-4DC5-B705-6C82C84A97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2106613"/>
            <a:ext cx="518636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00" b="1">
                <a:solidFill>
                  <a:srgbClr val="FFFFFF"/>
                </a:solidFill>
              </a:rPr>
              <a:t>performance</a:t>
            </a:r>
            <a:r>
              <a:rPr lang="en-GB" altLang="fr-FR" sz="900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00" b="1">
                <a:solidFill>
                  <a:srgbClr val="FFFFFF"/>
                </a:solidFill>
              </a:rPr>
              <a:t>understand</a:t>
            </a:r>
            <a:r>
              <a:rPr lang="en-GB" altLang="fr-FR" sz="900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>
            <a:extLst>
              <a:ext uri="{FF2B5EF4-FFF2-40B4-BE49-F238E27FC236}">
                <a16:creationId xmlns:a16="http://schemas.microsoft.com/office/drawing/2014/main" id="{10DA50E8-C7BC-433D-A6BF-6F60B112302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4548188"/>
            <a:ext cx="51863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800"/>
              </a:spcBef>
              <a:defRPr/>
            </a:pPr>
            <a:r>
              <a:rPr lang="en-GB" altLang="fr-FR" sz="1000" b="1">
                <a:solidFill>
                  <a:srgbClr val="FFFFFF"/>
                </a:solidFill>
              </a:rPr>
              <a:t>                </a:t>
            </a:r>
            <a:r>
              <a:rPr lang="en-GB" altLang="fr-FR" sz="900">
                <a:solidFill>
                  <a:srgbClr val="FFFFFF"/>
                </a:solidFill>
              </a:rPr>
              <a:t>We call it </a:t>
            </a:r>
            <a:r>
              <a:rPr lang="en-GB" altLang="fr-FR" sz="1000" b="1">
                <a:solidFill>
                  <a:srgbClr val="FFFFFF"/>
                </a:solidFill>
              </a:rPr>
              <a:t>Performance through Understanding.</a:t>
            </a:r>
            <a:endParaRPr lang="en-GB" altLang="fr-FR" b="1">
              <a:solidFill>
                <a:srgbClr val="FFFFF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8C12912-820C-4F4F-BEA8-F8FDF7C6A82B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24353457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4" hidden="1">
            <a:extLst>
              <a:ext uri="{FF2B5EF4-FFF2-40B4-BE49-F238E27FC236}">
                <a16:creationId xmlns:a16="http://schemas.microsoft.com/office/drawing/2014/main" id="{48704EED-52D7-483F-A682-D0920044116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5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4" hidden="1">
                        <a:extLst>
                          <a:ext uri="{FF2B5EF4-FFF2-40B4-BE49-F238E27FC236}">
                            <a16:creationId xmlns:a16="http://schemas.microsoft.com/office/drawing/2014/main" id="{48704EED-52D7-483F-A682-D092004411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C771F7E-2490-4E30-BFEE-C46CA516DED6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>
                <a:solidFill>
                  <a:srgbClr val="7F7F7F"/>
                </a:solidFill>
              </a:rPr>
              <a:t>Sidel</a:t>
            </a:r>
            <a:r>
              <a:rPr lang="en-GB" dirty="0">
                <a:solidFill>
                  <a:srgbClr val="7F7F7F"/>
                </a:solidFill>
              </a:rPr>
              <a:t> Services: Line Improvement,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1963516-7834-4B15-A3B2-1CD7AC2CE8FE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40C9DE48-EFAC-4355-8D44-F38A47CE3C1F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9C6B3849-CB19-4810-AADE-A14757B1210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D217B92-63CB-46C9-9B85-84BF03D4C9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6">
              <a:extLst>
                <a:ext uri="{FF2B5EF4-FFF2-40B4-BE49-F238E27FC236}">
                  <a16:creationId xmlns:a16="http://schemas.microsoft.com/office/drawing/2014/main" id="{92A88D7E-6700-4C58-88EE-D301A85357E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46956 w 501"/>
                <a:gd name="T1" fmla="*/ 129026 h 429"/>
                <a:gd name="T2" fmla="*/ 138649 w 501"/>
                <a:gd name="T3" fmla="*/ 118267 h 429"/>
                <a:gd name="T4" fmla="*/ 135577 w 501"/>
                <a:gd name="T5" fmla="*/ 114211 h 429"/>
                <a:gd name="T6" fmla="*/ 117884 w 501"/>
                <a:gd name="T7" fmla="*/ 105865 h 429"/>
                <a:gd name="T8" fmla="*/ 94975 w 501"/>
                <a:gd name="T9" fmla="*/ 129026 h 429"/>
                <a:gd name="T10" fmla="*/ 117884 w 501"/>
                <a:gd name="T11" fmla="*/ 151686 h 429"/>
                <a:gd name="T12" fmla="*/ 135577 w 501"/>
                <a:gd name="T13" fmla="*/ 143485 h 429"/>
                <a:gd name="T14" fmla="*/ 138649 w 501"/>
                <a:gd name="T15" fmla="*/ 139367 h 429"/>
                <a:gd name="T16" fmla="*/ 146956 w 501"/>
                <a:gd name="T17" fmla="*/ 129026 h 429"/>
                <a:gd name="T18" fmla="*/ 66366 w 501"/>
                <a:gd name="T19" fmla="*/ 128501 h 429"/>
                <a:gd name="T20" fmla="*/ 117884 w 501"/>
                <a:gd name="T21" fmla="*/ 77371 h 429"/>
                <a:gd name="T22" fmla="*/ 157237 w 501"/>
                <a:gd name="T23" fmla="*/ 95541 h 429"/>
                <a:gd name="T24" fmla="*/ 157528 w 501"/>
                <a:gd name="T25" fmla="*/ 96410 h 429"/>
                <a:gd name="T26" fmla="*/ 158420 w 501"/>
                <a:gd name="T27" fmla="*/ 96042 h 429"/>
                <a:gd name="T28" fmla="*/ 102246 w 501"/>
                <a:gd name="T29" fmla="*/ 0 h 429"/>
                <a:gd name="T30" fmla="*/ 0 w 501"/>
                <a:gd name="T31" fmla="*/ 176845 h 429"/>
                <a:gd name="T32" fmla="*/ 99821 w 501"/>
                <a:gd name="T33" fmla="*/ 176845 h 429"/>
                <a:gd name="T34" fmla="*/ 100350 w 501"/>
                <a:gd name="T35" fmla="*/ 176476 h 429"/>
                <a:gd name="T36" fmla="*/ 90002 w 501"/>
                <a:gd name="T37" fmla="*/ 171983 h 429"/>
                <a:gd name="T38" fmla="*/ 66366 w 501"/>
                <a:gd name="T39" fmla="*/ 128501 h 429"/>
                <a:gd name="T40" fmla="*/ 202975 w 501"/>
                <a:gd name="T41" fmla="*/ 175944 h 429"/>
                <a:gd name="T42" fmla="*/ 192404 w 501"/>
                <a:gd name="T43" fmla="*/ 173134 h 429"/>
                <a:gd name="T44" fmla="*/ 165663 w 501"/>
                <a:gd name="T45" fmla="*/ 151162 h 429"/>
                <a:gd name="T46" fmla="*/ 155471 w 501"/>
                <a:gd name="T47" fmla="*/ 164088 h 429"/>
                <a:gd name="T48" fmla="*/ 136253 w 501"/>
                <a:gd name="T49" fmla="*/ 176476 h 429"/>
                <a:gd name="T50" fmla="*/ 136253 w 501"/>
                <a:gd name="T51" fmla="*/ 176845 h 429"/>
                <a:gd name="T52" fmla="*/ 205027 w 501"/>
                <a:gd name="T53" fmla="*/ 176845 h 429"/>
                <a:gd name="T54" fmla="*/ 205027 w 501"/>
                <a:gd name="T55" fmla="*/ 176476 h 429"/>
                <a:gd name="T56" fmla="*/ 202975 w 501"/>
                <a:gd name="T57" fmla="*/ 175944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3763BD11-036F-4534-B914-C4A35B2C8DF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70352 w 937"/>
                <a:gd name="T1" fmla="*/ 55712 h 326"/>
                <a:gd name="T2" fmla="*/ 32040 w 937"/>
                <a:gd name="T3" fmla="*/ 36476 h 326"/>
                <a:gd name="T4" fmla="*/ 51343 w 937"/>
                <a:gd name="T5" fmla="*/ 21690 h 326"/>
                <a:gd name="T6" fmla="*/ 76372 w 937"/>
                <a:gd name="T7" fmla="*/ 40954 h 326"/>
                <a:gd name="T8" fmla="*/ 104086 w 937"/>
                <a:gd name="T9" fmla="*/ 40954 h 326"/>
                <a:gd name="T10" fmla="*/ 52581 w 937"/>
                <a:gd name="T11" fmla="*/ 0 h 326"/>
                <a:gd name="T12" fmla="*/ 4867 w 937"/>
                <a:gd name="T13" fmla="*/ 38528 h 326"/>
                <a:gd name="T14" fmla="*/ 42794 w 937"/>
                <a:gd name="T15" fmla="*/ 74981 h 326"/>
                <a:gd name="T16" fmla="*/ 80949 w 937"/>
                <a:gd name="T17" fmla="*/ 96023 h 326"/>
                <a:gd name="T18" fmla="*/ 55832 w 937"/>
                <a:gd name="T19" fmla="*/ 111952 h 326"/>
                <a:gd name="T20" fmla="*/ 27464 w 937"/>
                <a:gd name="T21" fmla="*/ 88208 h 326"/>
                <a:gd name="T22" fmla="*/ 369 w 937"/>
                <a:gd name="T23" fmla="*/ 88208 h 326"/>
                <a:gd name="T24" fmla="*/ 55166 w 937"/>
                <a:gd name="T25" fmla="*/ 133708 h 326"/>
                <a:gd name="T26" fmla="*/ 108044 w 937"/>
                <a:gd name="T27" fmla="*/ 92688 h 326"/>
                <a:gd name="T28" fmla="*/ 70352 w 937"/>
                <a:gd name="T29" fmla="*/ 55712 h 326"/>
                <a:gd name="T30" fmla="*/ 222430 w 937"/>
                <a:gd name="T31" fmla="*/ 49703 h 326"/>
                <a:gd name="T32" fmla="*/ 222430 w 937"/>
                <a:gd name="T33" fmla="*/ 49703 h 326"/>
                <a:gd name="T34" fmla="*/ 194598 w 937"/>
                <a:gd name="T35" fmla="*/ 35576 h 326"/>
                <a:gd name="T36" fmla="*/ 153860 w 937"/>
                <a:gd name="T37" fmla="*/ 83661 h 326"/>
                <a:gd name="T38" fmla="*/ 195257 w 937"/>
                <a:gd name="T39" fmla="*/ 133364 h 326"/>
                <a:gd name="T40" fmla="*/ 223314 w 937"/>
                <a:gd name="T41" fmla="*/ 118946 h 326"/>
                <a:gd name="T42" fmla="*/ 223621 w 937"/>
                <a:gd name="T43" fmla="*/ 118946 h 326"/>
                <a:gd name="T44" fmla="*/ 223621 w 937"/>
                <a:gd name="T45" fmla="*/ 130780 h 326"/>
                <a:gd name="T46" fmla="*/ 247996 w 937"/>
                <a:gd name="T47" fmla="*/ 130780 h 326"/>
                <a:gd name="T48" fmla="*/ 247996 w 937"/>
                <a:gd name="T49" fmla="*/ 3293 h 326"/>
                <a:gd name="T50" fmla="*/ 222430 w 937"/>
                <a:gd name="T51" fmla="*/ 3293 h 326"/>
                <a:gd name="T52" fmla="*/ 222430 w 937"/>
                <a:gd name="T53" fmla="*/ 49703 h 326"/>
                <a:gd name="T54" fmla="*/ 201521 w 937"/>
                <a:gd name="T55" fmla="*/ 114099 h 326"/>
                <a:gd name="T56" fmla="*/ 179268 w 937"/>
                <a:gd name="T57" fmla="*/ 84530 h 326"/>
                <a:gd name="T58" fmla="*/ 201521 w 937"/>
                <a:gd name="T59" fmla="*/ 55053 h 326"/>
                <a:gd name="T60" fmla="*/ 223314 w 937"/>
                <a:gd name="T61" fmla="*/ 84029 h 326"/>
                <a:gd name="T62" fmla="*/ 201521 w 937"/>
                <a:gd name="T63" fmla="*/ 114099 h 326"/>
                <a:gd name="T64" fmla="*/ 304698 w 937"/>
                <a:gd name="T65" fmla="*/ 35576 h 326"/>
                <a:gd name="T66" fmla="*/ 257403 w 937"/>
                <a:gd name="T67" fmla="*/ 84530 h 326"/>
                <a:gd name="T68" fmla="*/ 304698 w 937"/>
                <a:gd name="T69" fmla="*/ 133364 h 326"/>
                <a:gd name="T70" fmla="*/ 347877 w 937"/>
                <a:gd name="T71" fmla="*/ 102122 h 326"/>
                <a:gd name="T72" fmla="*/ 325607 w 937"/>
                <a:gd name="T73" fmla="*/ 102122 h 326"/>
                <a:gd name="T74" fmla="*/ 305598 w 937"/>
                <a:gd name="T75" fmla="*/ 114099 h 326"/>
                <a:gd name="T76" fmla="*/ 282473 w 937"/>
                <a:gd name="T77" fmla="*/ 90633 h 326"/>
                <a:gd name="T78" fmla="*/ 349486 w 937"/>
                <a:gd name="T79" fmla="*/ 90633 h 326"/>
                <a:gd name="T80" fmla="*/ 304698 w 937"/>
                <a:gd name="T81" fmla="*/ 35576 h 326"/>
                <a:gd name="T82" fmla="*/ 282473 w 937"/>
                <a:gd name="T83" fmla="*/ 74702 h 326"/>
                <a:gd name="T84" fmla="*/ 303895 w 937"/>
                <a:gd name="T85" fmla="*/ 55053 h 326"/>
                <a:gd name="T86" fmla="*/ 324088 w 937"/>
                <a:gd name="T87" fmla="*/ 74702 h 326"/>
                <a:gd name="T88" fmla="*/ 282473 w 937"/>
                <a:gd name="T89" fmla="*/ 74702 h 326"/>
                <a:gd name="T90" fmla="*/ 359866 w 937"/>
                <a:gd name="T91" fmla="*/ 130780 h 326"/>
                <a:gd name="T92" fmla="*/ 385274 w 937"/>
                <a:gd name="T93" fmla="*/ 130780 h 326"/>
                <a:gd name="T94" fmla="*/ 385274 w 937"/>
                <a:gd name="T95" fmla="*/ 3293 h 326"/>
                <a:gd name="T96" fmla="*/ 359866 w 937"/>
                <a:gd name="T97" fmla="*/ 3293 h 326"/>
                <a:gd name="T98" fmla="*/ 359866 w 937"/>
                <a:gd name="T99" fmla="*/ 130780 h 326"/>
                <a:gd name="T100" fmla="*/ 117609 w 937"/>
                <a:gd name="T101" fmla="*/ 130780 h 326"/>
                <a:gd name="T102" fmla="*/ 143038 w 937"/>
                <a:gd name="T103" fmla="*/ 130780 h 326"/>
                <a:gd name="T104" fmla="*/ 143038 w 937"/>
                <a:gd name="T105" fmla="*/ 38214 h 326"/>
                <a:gd name="T106" fmla="*/ 117609 w 937"/>
                <a:gd name="T107" fmla="*/ 38214 h 326"/>
                <a:gd name="T108" fmla="*/ 117609 w 937"/>
                <a:gd name="T109" fmla="*/ 130780 h 326"/>
                <a:gd name="T110" fmla="*/ 117609 w 937"/>
                <a:gd name="T111" fmla="*/ 24127 h 326"/>
                <a:gd name="T112" fmla="*/ 143038 w 937"/>
                <a:gd name="T113" fmla="*/ 24127 h 326"/>
                <a:gd name="T114" fmla="*/ 143038 w 937"/>
                <a:gd name="T115" fmla="*/ 3293 h 326"/>
                <a:gd name="T116" fmla="*/ 117609 w 937"/>
                <a:gd name="T117" fmla="*/ 3293 h 326"/>
                <a:gd name="T118" fmla="*/ 117609 w 937"/>
                <a:gd name="T119" fmla="*/ 24127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A1EC13-EE16-4407-B4EF-554B89E85401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9895506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A92EE19B-D156-4648-9083-1F2106C13D3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1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A92EE19B-D156-4648-9083-1F2106C13D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5953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60937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410426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899023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371994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1489076"/>
            <a:ext cx="7993063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594498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334800"/>
            <a:ext cx="7993063" cy="5650075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703686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6124575" y="3844925"/>
            <a:ext cx="2516188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433967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>
            <a:extLst>
              <a:ext uri="{FF2B5EF4-FFF2-40B4-BE49-F238E27FC236}">
                <a16:creationId xmlns:a16="http://schemas.microsoft.com/office/drawing/2014/main" id="{B8A9B5B2-5923-4D69-AB90-2ABF7B3567C2}"/>
              </a:ext>
            </a:extLst>
          </p:cNvPr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5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>
                        <a:extLst>
                          <a:ext uri="{FF2B5EF4-FFF2-40B4-BE49-F238E27FC236}">
                            <a16:creationId xmlns:a16="http://schemas.microsoft.com/office/drawing/2014/main" id="{B8A9B5B2-5923-4D69-AB90-2ABF7B3567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>
            <a:extLst>
              <a:ext uri="{FF2B5EF4-FFF2-40B4-BE49-F238E27FC236}">
                <a16:creationId xmlns:a16="http://schemas.microsoft.com/office/drawing/2014/main" id="{0220E04D-68E9-4630-A6AC-59890C31C4E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>
            <a:extLst>
              <a:ext uri="{FF2B5EF4-FFF2-40B4-BE49-F238E27FC236}">
                <a16:creationId xmlns:a16="http://schemas.microsoft.com/office/drawing/2014/main" id="{ACE36F5B-6D5D-465C-BE53-91F27D8F55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49171E63-CC51-4789-BEE3-958295FA299D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DCBF4421-BC20-4B06-8993-F5D78731DFBF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F9DF0F4F-4826-4E5C-95BF-C558D9228153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3079" name="Group 7">
            <a:extLst>
              <a:ext uri="{FF2B5EF4-FFF2-40B4-BE49-F238E27FC236}">
                <a16:creationId xmlns:a16="http://schemas.microsoft.com/office/drawing/2014/main" id="{E1E3A287-ED78-4D1E-A18A-0BE8D3F1EBB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3082" name="Freeform 8">
              <a:extLst>
                <a:ext uri="{FF2B5EF4-FFF2-40B4-BE49-F238E27FC236}">
                  <a16:creationId xmlns:a16="http://schemas.microsoft.com/office/drawing/2014/main" id="{0407AA08-BE11-49DC-A916-452F9D8F63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9">
              <a:extLst>
                <a:ext uri="{FF2B5EF4-FFF2-40B4-BE49-F238E27FC236}">
                  <a16:creationId xmlns:a16="http://schemas.microsoft.com/office/drawing/2014/main" id="{27694F50-8847-46CC-AF63-73280E80F2C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0">
              <a:extLst>
                <a:ext uri="{FF2B5EF4-FFF2-40B4-BE49-F238E27FC236}">
                  <a16:creationId xmlns:a16="http://schemas.microsoft.com/office/drawing/2014/main" id="{949AC342-91C7-45CA-A7BE-8C03F49B8DF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F24772F-1776-41B6-B35F-9D0063217E83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24894061806fc2b25da832cf" descr="{&quot;HashCode&quot;:-1488328267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8A3B3E85-B0A1-405F-91EE-8C0AD5988180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36238682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  <p:sldLayoutId id="2147483713" r:id="rId15"/>
    <p:sldLayoutId id="2147483714" r:id="rId16"/>
    <p:sldLayoutId id="2147483715" r:id="rId17"/>
    <p:sldLayoutId id="2147483716" r:id="rId18"/>
    <p:sldLayoutId id="2147483717" r:id="rId19"/>
    <p:sldLayoutId id="2147483718" r:id="rId20"/>
    <p:sldLayoutId id="2147483719" r:id="rId21"/>
    <p:sldLayoutId id="2147483720" r:id="rId2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8.emf"/><Relationship Id="rId2" Type="http://schemas.openxmlformats.org/officeDocument/2006/relationships/tags" Target="../tags/tag1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51885" y="1685387"/>
            <a:ext cx="7997390" cy="4035528"/>
            <a:chOff x="650875" y="1906363"/>
            <a:chExt cx="7991475" cy="4042393"/>
          </a:xfrm>
        </p:grpSpPr>
        <p:sp>
          <p:nvSpPr>
            <p:cNvPr id="21" name="Rechteck 3"/>
            <p:cNvSpPr/>
            <p:nvPr/>
          </p:nvSpPr>
          <p:spPr>
            <a:xfrm>
              <a:off x="650875" y="1906363"/>
              <a:ext cx="3889375" cy="38914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defTabSz="862049">
                <a:spcBef>
                  <a:spcPts val="283"/>
                </a:spcBef>
                <a:buClr>
                  <a:srgbClr val="FF6600"/>
                </a:buClr>
                <a:defRPr/>
              </a:pPr>
              <a:r>
                <a:rPr lang="zh-CN" sz="1400" b="1">
                  <a:solidFill>
                    <a:srgbClr val="FFFFFF"/>
                  </a:solidFill>
                  <a:latin typeface="FZZhunYuan-M02S" panose="03000509000000000000" pitchFamily="65" charset="-122"/>
                  <a:ea typeface="FZZhunYuan-M02S" panose="03000509000000000000" pitchFamily="65" charset="-122"/>
                </a:rPr>
                <a:t>价值和益处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indent="-323268" defTabSz="862049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131" dirty="0">
                <a:solidFill>
                  <a:srgbClr val="000000"/>
                </a:solidFill>
                <a:latin typeface="FZZhunYuan-M02S" panose="03000509000000000000" pitchFamily="65" charset="-122"/>
                <a:ea typeface="FZZhunYuan-M02S" panose="03000509000000000000" pitchFamily="65" charset="-122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179593" indent="-179593" defTabSz="862049" fontAlgn="base">
                <a:spcBef>
                  <a:spcPts val="283"/>
                </a:spcBef>
                <a:buClr>
                  <a:srgbClr val="E64B00"/>
                </a:buClr>
                <a:defRPr/>
              </a:pPr>
              <a:r>
                <a:rPr lang="zh-CN" sz="1400" b="1" noProof="1">
                  <a:solidFill>
                    <a:srgbClr val="FFFFFF"/>
                  </a:solidFill>
                  <a:latin typeface="FZZhunYuan-M02S" panose="03000509000000000000" pitchFamily="65" charset="-122"/>
                  <a:ea typeface="FZZhunYuan-M02S" panose="03000509000000000000" pitchFamily="65" charset="-122"/>
                  <a:cs typeface="Arial" charset="0"/>
                </a:rPr>
                <a:t>描述</a:t>
              </a: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indent="-323268" defTabSz="862049" fontAlgn="base"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zh-CN" sz="1131" dirty="0">
                <a:solidFill>
                  <a:srgbClr val="000000"/>
                </a:solidFill>
                <a:latin typeface="FZZhunYuan-M02S" panose="03000509000000000000" pitchFamily="65" charset="-122"/>
                <a:ea typeface="FZZhunYuan-M02S" panose="03000509000000000000" pitchFamily="65" charset="-122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63040" y="197654"/>
          <a:ext cx="1496" cy="1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8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040" y="197654"/>
                        <a:ext cx="1496" cy="14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sz="3000">
                <a:latin typeface="FZZhunYuan-M02S" panose="03000509000000000000" pitchFamily="65" charset="-122"/>
                <a:ea typeface="FZZhunYuan-M02S" panose="03000509000000000000" pitchFamily="65" charset="-122"/>
              </a:rPr>
              <a:t>提高生产性能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377977"/>
            <a:ext cx="7539038" cy="288925"/>
          </a:xfrm>
        </p:spPr>
        <p:txBody>
          <a:bodyPr/>
          <a:lstStyle/>
          <a:p>
            <a:r>
              <a:rPr lang="zh-CN" sz="1800" dirty="0">
                <a:latin typeface="FZZhunYuan-M02S" panose="03000509000000000000" pitchFamily="65" charset="-122"/>
                <a:ea typeface="FZZhunYuan-M02S" panose="03000509000000000000" pitchFamily="65" charset="-122"/>
              </a:rPr>
              <a:t>定量进给模块化</a:t>
            </a:r>
            <a:r>
              <a:rPr lang="zh-CN" sz="1800" dirty="0">
                <a:ea typeface="FZZhunYuan-M02S" panose="03000509000000000000" pitchFamily="65" charset="-122"/>
              </a:rPr>
              <a:t>MCC</a:t>
            </a:r>
            <a:r>
              <a:rPr lang="zh-CN" sz="1800" dirty="0">
                <a:latin typeface="FZZhunYuan-M02S" panose="03000509000000000000" pitchFamily="65" charset="-122"/>
                <a:ea typeface="FZZhunYuan-M02S" panose="03000509000000000000" pitchFamily="65" charset="-122"/>
              </a:rPr>
              <a:t>链条 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51885" y="5803857"/>
            <a:ext cx="7522349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zh-CN" sz="800" dirty="0">
                <a:latin typeface="FZZhunYuan-M02S" panose="03000509000000000000" pitchFamily="65" charset="-122"/>
                <a:ea typeface="FZZhunYuan-M02S" panose="03000509000000000000" pitchFamily="65" charset="-122"/>
              </a:rPr>
              <a:t>价值：提高效率，有效维护</a:t>
            </a:r>
          </a:p>
          <a:p>
            <a:r>
              <a:rPr lang="zh-CN" sz="800" dirty="0">
                <a:latin typeface="FZZhunYuan-M02S" panose="03000509000000000000" pitchFamily="65" charset="-122"/>
                <a:ea typeface="FZZhunYuan-M02S" panose="03000509000000000000" pitchFamily="65" charset="-122"/>
              </a:rPr>
              <a:t>设备：码垛/卸跺设备</a:t>
            </a:r>
          </a:p>
          <a:p>
            <a:r>
              <a:rPr lang="zh-CN" sz="800" dirty="0">
                <a:latin typeface="FZZhunYuan-M02S" panose="03000509000000000000" pitchFamily="65" charset="-122"/>
                <a:ea typeface="FZZhunYuan-M02S" panose="03000509000000000000" pitchFamily="65" charset="-122"/>
              </a:rPr>
              <a:t>产品目录代码：</a:t>
            </a:r>
            <a:r>
              <a:rPr lang="fr-FR" altLang="zh-CN" sz="800">
                <a:latin typeface="FZZhunYuan-M02S" panose="03000509000000000000" pitchFamily="65" charset="-122"/>
                <a:ea typeface="FZZhunYuan-M02S" panose="03000509000000000000" pitchFamily="65" charset="-122"/>
              </a:rPr>
              <a:t>EOL</a:t>
            </a:r>
            <a:r>
              <a:rPr lang="zh-CN" sz="800">
                <a:latin typeface="+mn-lt"/>
                <a:ea typeface="FZZhunYuan-M02S" panose="03000509000000000000" pitchFamily="65" charset="-122"/>
              </a:rPr>
              <a:t>021</a:t>
            </a:r>
            <a:endParaRPr lang="zh-CN" sz="800" dirty="0">
              <a:latin typeface="+mn-lt"/>
              <a:ea typeface="FZZhunYuan-M02S" panose="03000509000000000000" pitchFamily="65" charset="-122"/>
            </a:endParaRP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273516" y="208130"/>
            <a:ext cx="65" cy="15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862049" fontAlgn="base"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defRPr/>
            </a:pPr>
            <a:endParaRPr lang="en-US" altLang="fr-FR" sz="1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1885" y="2073869"/>
            <a:ext cx="389225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zh-CN" sz="1200">
                <a:latin typeface="FZZhunYuan-M02S" panose="03000509000000000000" pitchFamily="65" charset="-122"/>
                <a:ea typeface="FZZhunYuan-M02S" panose="03000509000000000000" pitchFamily="65" charset="-122"/>
              </a:rPr>
              <a:t>通过更快的更换流程减少维护时间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zh-CN" sz="1200">
                <a:latin typeface="FZZhunYuan-M02S" panose="03000509000000000000" pitchFamily="65" charset="-122"/>
                <a:ea typeface="FZZhunYuan-M02S" panose="03000509000000000000" pitchFamily="65" charset="-122"/>
              </a:rPr>
              <a:t>更好地控制包装位置，实现一致化同步生产，改进时序控制和进给速度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zh-CN" sz="1200">
                <a:latin typeface="FZZhunYuan-M02S" panose="03000509000000000000" pitchFamily="65" charset="-122"/>
                <a:ea typeface="FZZhunYuan-M02S" panose="03000509000000000000" pitchFamily="65" charset="-122"/>
              </a:rPr>
              <a:t>采用新式无刷链条式驱动电机，可精确设置进给量 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zh-CN" sz="1200">
                <a:latin typeface="FZZhunYuan-M02S" panose="03000509000000000000" pitchFamily="65" charset="-122"/>
                <a:ea typeface="FZZhunYuan-M02S" panose="03000509000000000000" pitchFamily="65" charset="-122"/>
              </a:rPr>
              <a:t>换型设置更加快速稳定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7021" y="2087143"/>
            <a:ext cx="389225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zh-CN" sz="1200" dirty="0">
                <a:latin typeface="FZZhunYuan-M02S" panose="03000509000000000000" pitchFamily="65" charset="-122"/>
                <a:ea typeface="FZZhunYuan-M02S" panose="03000509000000000000" pitchFamily="65" charset="-122"/>
              </a:rPr>
              <a:t>该定量进给系统最初采用</a:t>
            </a:r>
            <a:r>
              <a:rPr lang="zh-CN" sz="1200" dirty="0">
                <a:ea typeface="FZZhunYuan-M02S" panose="03000509000000000000" pitchFamily="65" charset="-122"/>
              </a:rPr>
              <a:t>Habasit</a:t>
            </a:r>
            <a:r>
              <a:rPr lang="zh-CN" sz="1200" dirty="0">
                <a:latin typeface="FZZhunYuan-M02S" panose="03000509000000000000" pitchFamily="65" charset="-122"/>
                <a:ea typeface="FZZhunYuan-M02S" panose="03000509000000000000" pitchFamily="65" charset="-122"/>
              </a:rPr>
              <a:t>橡胶传送带，现更换为新式模块化</a:t>
            </a:r>
            <a:r>
              <a:rPr lang="zh-CN" sz="1200" dirty="0">
                <a:ea typeface="FZZhunYuan-M02S" panose="03000509000000000000" pitchFamily="65" charset="-122"/>
              </a:rPr>
              <a:t>MCC</a:t>
            </a:r>
            <a:r>
              <a:rPr lang="zh-CN" sz="1200" dirty="0">
                <a:latin typeface="FZZhunYuan-M02S" panose="03000509000000000000" pitchFamily="65" charset="-122"/>
                <a:ea typeface="FZZhunYuan-M02S" panose="03000509000000000000" pitchFamily="65" charset="-122"/>
              </a:rPr>
              <a:t>链条，通过无刷电机实现更精确的伺服控制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zh-CN" sz="1200" dirty="0">
                <a:latin typeface="FZZhunYuan-M02S" panose="03000509000000000000" pitchFamily="65" charset="-122"/>
                <a:ea typeface="FZZhunYuan-M02S" panose="03000509000000000000" pitchFamily="65" charset="-122"/>
              </a:rPr>
              <a:t>更易于触及链条，维护流程更加简洁：无需整个拆卸皮带或辊子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>
              <a:latin typeface="FZZhunYuan-M02S" panose="03000509000000000000" pitchFamily="65" charset="-122"/>
              <a:ea typeface="FZZhunYuan-M02S" panose="03000509000000000000" pitchFamily="65" charset="-122"/>
            </a:endParaRP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zh-CN" sz="1200" dirty="0">
                <a:latin typeface="FZZhunYuan-M02S" panose="03000509000000000000" pitchFamily="65" charset="-122"/>
                <a:ea typeface="FZZhunYuan-M02S" panose="03000509000000000000" pitchFamily="65" charset="-122"/>
              </a:rPr>
              <a:t>适用于</a:t>
            </a:r>
            <a:r>
              <a:rPr lang="zh-CN" sz="1200" dirty="0">
                <a:ea typeface="FZZhunYuan-M02S" panose="03000509000000000000" pitchFamily="65" charset="-122"/>
              </a:rPr>
              <a:t>IBH、IBP、IBU、IDU、IDV、IEU、IEV、IFU、IGU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>
              <a:latin typeface="FZZhunYuan-M02S" panose="03000509000000000000" pitchFamily="65" charset="-122"/>
              <a:ea typeface="FZZhunYuan-M02S" panose="03000509000000000000" pitchFamily="65" charset="-122"/>
            </a:endParaRP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>
              <a:latin typeface="FZZhunYuan-M02S" panose="03000509000000000000" pitchFamily="65" charset="-122"/>
              <a:ea typeface="FZZhunYuan-M02S" panose="03000509000000000000" pitchFamily="65" charset="-122"/>
            </a:endParaRP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>
              <a:latin typeface="FZZhunYuan-M02S" panose="03000509000000000000" pitchFamily="65" charset="-122"/>
              <a:ea typeface="FZZhunYuan-M02S" panose="03000509000000000000" pitchFamily="65" charset="-122"/>
            </a:endParaRP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>
              <a:latin typeface="FZZhunYuan-M02S" panose="03000509000000000000" pitchFamily="65" charset="-122"/>
              <a:ea typeface="FZZhunYuan-M02S" panose="03000509000000000000" pitchFamily="65" charset="-122"/>
            </a:endParaRP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1534BE1-2AF0-429F-9626-564F5233B7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5228" y="4026135"/>
            <a:ext cx="1243868" cy="159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3">
            <a:extLst>
              <a:ext uri="{FF2B5EF4-FFF2-40B4-BE49-F238E27FC236}">
                <a16:creationId xmlns:a16="http://schemas.microsoft.com/office/drawing/2014/main" id="{A07D9EF4-DB4A-4AB4-850D-24B3312951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299" y="4026135"/>
            <a:ext cx="1308733" cy="161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CasellaDiTesto 1">
            <a:extLst>
              <a:ext uri="{FF2B5EF4-FFF2-40B4-BE49-F238E27FC236}">
                <a16:creationId xmlns:a16="http://schemas.microsoft.com/office/drawing/2014/main" id="{B7496DEB-2E86-469D-9073-2AD815843377}"/>
              </a:ext>
            </a:extLst>
          </p:cNvPr>
          <p:cNvSpPr txBox="1"/>
          <p:nvPr/>
        </p:nvSpPr>
        <p:spPr>
          <a:xfrm>
            <a:off x="3325387" y="4561714"/>
            <a:ext cx="108767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1000" dirty="0">
                <a:ea typeface="FZZhunYuan-M02S" panose="03000509000000000000" pitchFamily="65" charset="-122"/>
              </a:rPr>
              <a:t>Habasit</a:t>
            </a:r>
            <a:r>
              <a:rPr lang="zh-CN" sz="1000" dirty="0">
                <a:latin typeface="FZZhunYuan-M02S" panose="03000509000000000000" pitchFamily="65" charset="-122"/>
                <a:ea typeface="FZZhunYuan-M02S" panose="03000509000000000000" pitchFamily="65" charset="-122"/>
              </a:rPr>
              <a:t>传送带</a:t>
            </a:r>
          </a:p>
        </p:txBody>
      </p:sp>
      <p:sp>
        <p:nvSpPr>
          <p:cNvPr id="26" name="CasellaDiTesto 1">
            <a:extLst>
              <a:ext uri="{FF2B5EF4-FFF2-40B4-BE49-F238E27FC236}">
                <a16:creationId xmlns:a16="http://schemas.microsoft.com/office/drawing/2014/main" id="{E7A2FE19-099D-44CE-8AF4-3F116A2C7A6E}"/>
              </a:ext>
            </a:extLst>
          </p:cNvPr>
          <p:cNvSpPr txBox="1"/>
          <p:nvPr/>
        </p:nvSpPr>
        <p:spPr>
          <a:xfrm>
            <a:off x="7557547" y="4488804"/>
            <a:ext cx="11631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1000" dirty="0">
                <a:latin typeface="FZZhunYuan-M02S" panose="03000509000000000000" pitchFamily="65" charset="-122"/>
                <a:ea typeface="FZZhunYuan-M02S" panose="03000509000000000000" pitchFamily="65" charset="-122"/>
              </a:rPr>
              <a:t>模块化</a:t>
            </a:r>
            <a:r>
              <a:rPr lang="zh-CN" sz="1000" dirty="0">
                <a:ea typeface="FZZhunYuan-M02S" panose="03000509000000000000" pitchFamily="65" charset="-122"/>
              </a:rPr>
              <a:t>MCC</a:t>
            </a:r>
            <a:r>
              <a:rPr lang="zh-CN" sz="1000" dirty="0">
                <a:latin typeface="FZZhunYuan-M02S" panose="03000509000000000000" pitchFamily="65" charset="-122"/>
                <a:ea typeface="FZZhunYuan-M02S" panose="03000509000000000000" pitchFamily="65" charset="-122"/>
              </a:rPr>
              <a:t>链条</a:t>
            </a:r>
          </a:p>
        </p:txBody>
      </p:sp>
    </p:spTree>
    <p:extLst>
      <p:ext uri="{BB962C8B-B14F-4D97-AF65-F5344CB8AC3E}">
        <p14:creationId xmlns:p14="http://schemas.microsoft.com/office/powerpoint/2010/main" val="36779298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145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FZZhunYuan-M02S</vt:lpstr>
      <vt:lpstr>ＭＳ Ｐゴシック</vt:lpstr>
      <vt:lpstr>SimSun</vt:lpstr>
      <vt:lpstr>Arial</vt:lpstr>
      <vt:lpstr>Wingdings</vt:lpstr>
      <vt:lpstr>NewSidel_Template_4x3_with add layouts</vt:lpstr>
      <vt:lpstr>think-cell Folie</vt:lpstr>
      <vt:lpstr>提高生产性能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Arial, 40 pt</dc:title>
  <dc:creator>Cardarelli, Francesca</dc:creator>
  <cp:lastModifiedBy>Sorega, Dan</cp:lastModifiedBy>
  <cp:revision>29</cp:revision>
  <cp:lastPrinted>2017-09-01T14:01:41Z</cp:lastPrinted>
  <dcterms:created xsi:type="dcterms:W3CDTF">2017-07-10T14:51:51Z</dcterms:created>
  <dcterms:modified xsi:type="dcterms:W3CDTF">2019-06-26T14:16:17Z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107200@sidel.com</vt:lpwstr>
  </property>
  <property fmtid="{D5CDD505-2E9C-101B-9397-08002B2CF9AE}" pid="8" name="MSIP_Label_94480757-a570-4f64-84e7-c5b3ffe9d573_SetDate">
    <vt:lpwstr>2019-06-26T16:16:16.8227607+02:00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