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3258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772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0463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5704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6983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36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3375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3395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90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16474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417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219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420337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73792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784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4397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7106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864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2301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0918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479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043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f42d4ee18dc0006a1af38b60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73361706-BF28-46B0-AE17-3CD0B8E7AB9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223674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de-DE" sz="1400" b="1">
                  <a:solidFill>
                    <a:srgbClr val="FFFFFF"/>
                  </a:solidFill>
                  <a:latin typeface="Arial"/>
                  <a:ea typeface="MS PGothic" pitchFamily="34" charset="-128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BESCHREIBUNG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Arial"/>
                <a:ea typeface="宋体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000"/>
              <a:t>Verbesserte Produktionsleistung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54990"/>
            <a:ext cx="7539038" cy="288925"/>
          </a:xfrm>
        </p:spPr>
        <p:txBody>
          <a:bodyPr/>
          <a:lstStyle/>
          <a:p>
            <a:r>
              <a:rPr lang="de-DE" sz="1800" dirty="0"/>
              <a:t>Modulare MCC-Kette für Einlaufdosierung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sz="800" dirty="0"/>
              <a:t>Nutzen: Effizienz, Wartung</a:t>
            </a:r>
          </a:p>
          <a:p>
            <a:r>
              <a:rPr lang="de-DE" sz="800" dirty="0"/>
              <a:t>Ausstattung: Pal/</a:t>
            </a:r>
            <a:r>
              <a:rPr lang="de-DE" sz="800" dirty="0" err="1"/>
              <a:t>Depal</a:t>
            </a:r>
            <a:r>
              <a:rPr lang="de-DE" sz="800" dirty="0"/>
              <a:t> </a:t>
            </a:r>
          </a:p>
          <a:p>
            <a:r>
              <a:rPr lang="de-DE" sz="800" dirty="0"/>
              <a:t>Katalog-Code</a:t>
            </a:r>
            <a:r>
              <a:rPr lang="de-DE" sz="800"/>
              <a:t>: EOL021</a:t>
            </a:r>
            <a:endParaRPr lang="de-DE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/>
              <a:t>Reduzierte Wartungszeit durch schnelleres Austauschverfahren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/>
              <a:t>Optimierte Kontrolle der Packungsposition, konsistente Synchronisierung und verbesserte Steuerung von Timing und Einlaufgeschwindigkeit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/>
              <a:t>Feindosierung dank neuer bürstenloser Antriebsmotoren der Ketten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/>
              <a:t>Schnellere und stabilere Einrichtung der Umrüstungen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Das ursprüngliche Einlaufdosiersystem mit </a:t>
            </a:r>
            <a:r>
              <a:rPr lang="de-DE" sz="1200" dirty="0" err="1"/>
              <a:t>Habasit</a:t>
            </a:r>
            <a:r>
              <a:rPr lang="de-DE" sz="1200" dirty="0"/>
              <a:t>-Kautschukband wird durch die neue modulare MCC-Kette und eine genauere Regelung mit bürstenlosen Motoren ersetzt.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Einfacherer Zugriff auf die Kette und einfacheres Wartungsverfahren: Band und Rollen müssen nicht mehr komplett demontiert werden.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Verfügbar für IBH, IBP. IBU. IDU, IDV, IEU, IEV, IFU, IGU.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8" y="4561714"/>
            <a:ext cx="950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/>
              <a:t>Habasit-Band</a:t>
            </a:r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8" y="4488804"/>
            <a:ext cx="950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/>
              <a:t>Modulare MCC-Kette</a:t>
            </a:r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Verbesserte Produktionsleistung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29</cp:revision>
  <cp:lastPrinted>2017-09-01T14:01:41Z</cp:lastPrinted>
  <dcterms:created xsi:type="dcterms:W3CDTF">2017-07-10T14:51:51Z</dcterms:created>
  <dcterms:modified xsi:type="dcterms:W3CDTF">2019-06-26T14:16:34Z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2019-06-26T16:16:33.9983607+02:00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