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337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94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142854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4479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91016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0092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1722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9798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8322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48800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655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258871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9396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0805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7820986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014573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9790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1283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9028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33336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6811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2606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8796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15217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5445407abc8c3c0fa8c59212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9E16D5E3-56FB-4B00-95F6-FE79A105386A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4433681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emf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5" y="1685387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defTabSz="862049">
                <a:spcBef>
                  <a:spcPts val="283"/>
                </a:spcBef>
                <a:buClr>
                  <a:srgbClr val="FF6600"/>
                </a:buClr>
                <a:defRPr/>
              </a:pPr>
              <a:r>
                <a:rPr lang="fr-FR" sz="1400" b="1">
                  <a:solidFill>
                    <a:srgbClr val="FFFFFF"/>
                  </a:solidFill>
                  <a:latin typeface="Arial"/>
                  <a:ea typeface="MS PGothic" pitchFamily="34" charset="-128"/>
                </a:rPr>
                <a:t>VALEUR ET AVANTAGES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13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indent="-179593" defTabSz="862049" fontAlgn="base">
                <a:spcBef>
                  <a:spcPts val="283"/>
                </a:spcBef>
                <a:buClr>
                  <a:srgbClr val="E64B00"/>
                </a:buClr>
                <a:defRPr/>
              </a:pPr>
              <a:r>
                <a:rPr lang="fr-FR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DESCRIPTION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zh-CN" sz="1131" dirty="0">
                <a:solidFill>
                  <a:srgbClr val="000000"/>
                </a:solidFill>
                <a:latin typeface="Arial"/>
                <a:ea typeface="宋体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750" dirty="0"/>
              <a:t>Améliorez les performances de votre production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88238"/>
            <a:ext cx="7539038" cy="290513"/>
          </a:xfrm>
        </p:spPr>
        <p:txBody>
          <a:bodyPr/>
          <a:lstStyle/>
          <a:p>
            <a:r>
              <a:rPr lang="fr-FR" sz="1800" dirty="0"/>
              <a:t>Chaîne modulaire MCC pour l'entrée dosage 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5" y="5803857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sz="800" dirty="0"/>
              <a:t>Valeur : Efficacité, Maintenance</a:t>
            </a:r>
          </a:p>
          <a:p>
            <a:r>
              <a:rPr lang="fr-FR" sz="800" dirty="0"/>
              <a:t>Équipements : Palettiseurs / Dépalettiseurs</a:t>
            </a:r>
          </a:p>
          <a:p>
            <a:r>
              <a:rPr lang="fr-FR" sz="800" dirty="0"/>
              <a:t>Code catalogue </a:t>
            </a:r>
            <a:r>
              <a:rPr lang="fr-FR" sz="800"/>
              <a:t>: EOL021</a:t>
            </a:r>
            <a:endParaRPr lang="fr-FR" sz="800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62049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defRPr/>
            </a:pPr>
            <a:endParaRPr lang="en-US" altLang="fr-FR" sz="1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5" y="2073869"/>
            <a:ext cx="38922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/>
              <a:t>Gain de temps sur la maintenance grâce à une procédure de remplacement plus rapide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/>
              <a:t>Meilleur contrôle de la position de l'emballage, synchronisation logique et meilleur contrôle du timing et de la vitesse d'entrée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/>
              <a:t>Réglage du dosage affiné grâce aux nouveaux moteurs d'entraînement à chaînes brushless 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/>
              <a:t>Changement de format plus rapide et plus stable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Le système d'entrée dosage originalement basé sur une courroie en caoutchouc </a:t>
            </a:r>
            <a:r>
              <a:rPr lang="fr-FR" sz="1200" dirty="0" err="1"/>
              <a:t>Habasit</a:t>
            </a:r>
            <a:r>
              <a:rPr lang="fr-FR" sz="1200" dirty="0"/>
              <a:t> est remplacé par la nouvelle chaîne modulaire MCC et une servocommande plus précise assurée par les moteurs </a:t>
            </a:r>
            <a:r>
              <a:rPr lang="fr-FR" sz="1200" dirty="0" err="1"/>
              <a:t>brushless</a:t>
            </a:r>
            <a:r>
              <a:rPr lang="fr-FR" sz="1200" dirty="0"/>
              <a:t>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Accès plus facile à la chaîne et procédure de maintenance simplifiée : inutile de démonter complètement la courroie ou les rouleaux.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fr-FR" sz="1200" dirty="0"/>
              <a:t>Disponibles sur les modèles IBH, IBP. IBU. IDU, IDV, IEU, IEV, IFU, IGU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1534BE1-2AF0-429F-9626-564F5233B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28" y="4026135"/>
            <a:ext cx="1243868" cy="159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>
            <a:extLst>
              <a:ext uri="{FF2B5EF4-FFF2-40B4-BE49-F238E27FC236}">
                <a16:creationId xmlns:a16="http://schemas.microsoft.com/office/drawing/2014/main" id="{A07D9EF4-DB4A-4AB4-850D-24B331295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299" y="4026135"/>
            <a:ext cx="1308733" cy="161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asellaDiTesto 1">
            <a:extLst>
              <a:ext uri="{FF2B5EF4-FFF2-40B4-BE49-F238E27FC236}">
                <a16:creationId xmlns:a16="http://schemas.microsoft.com/office/drawing/2014/main" id="{B7496DEB-2E86-469D-9073-2AD815843377}"/>
              </a:ext>
            </a:extLst>
          </p:cNvPr>
          <p:cNvSpPr txBox="1"/>
          <p:nvPr/>
        </p:nvSpPr>
        <p:spPr>
          <a:xfrm>
            <a:off x="3325388" y="4561714"/>
            <a:ext cx="950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/>
              <a:t>Courroie Habasit</a:t>
            </a:r>
          </a:p>
        </p:txBody>
      </p:sp>
      <p:sp>
        <p:nvSpPr>
          <p:cNvPr id="26" name="CasellaDiTesto 1">
            <a:extLst>
              <a:ext uri="{FF2B5EF4-FFF2-40B4-BE49-F238E27FC236}">
                <a16:creationId xmlns:a16="http://schemas.microsoft.com/office/drawing/2014/main" id="{E7A2FE19-099D-44CE-8AF4-3F116A2C7A6E}"/>
              </a:ext>
            </a:extLst>
          </p:cNvPr>
          <p:cNvSpPr txBox="1"/>
          <p:nvPr/>
        </p:nvSpPr>
        <p:spPr>
          <a:xfrm>
            <a:off x="7557548" y="4488804"/>
            <a:ext cx="950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/>
              <a:t>Chaîne modulaire MCC</a:t>
            </a:r>
          </a:p>
        </p:txBody>
      </p:sp>
    </p:spTree>
    <p:extLst>
      <p:ext uri="{BB962C8B-B14F-4D97-AF65-F5344CB8AC3E}">
        <p14:creationId xmlns:p14="http://schemas.microsoft.com/office/powerpoint/2010/main" val="3677929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118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Améliorez les performances de votre production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29</cp:revision>
  <cp:lastPrinted>2017-09-01T14:01:41Z</cp:lastPrinted>
  <dcterms:created xsi:type="dcterms:W3CDTF">2017-07-10T14:51:51Z</dcterms:created>
  <dcterms:modified xsi:type="dcterms:W3CDTF">2019-06-26T14:17:29Z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2019-06-26T16:17:29.4251607+02:00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