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3"/>
  </p:notesMasterIdLst>
  <p:handoutMasterIdLst>
    <p:handoutMasterId r:id="rId4"/>
  </p:handoutMasterIdLst>
  <p:sldIdLst>
    <p:sldId id="339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04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994" y="8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72063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3462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56608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5650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4840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453627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1707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526645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99509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4722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26310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6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7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1617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2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1349138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16007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4428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73163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87187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70643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1542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33785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62611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7827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6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1aee419fae0977c11aeef736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3FDC96FB-0005-403D-8EE1-3DFC7A5337F4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35471881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  <p:sldLayoutId id="2147483716" r:id="rId18"/>
    <p:sldLayoutId id="2147483717" r:id="rId19"/>
    <p:sldLayoutId id="2147483718" r:id="rId20"/>
    <p:sldLayoutId id="2147483719" r:id="rId21"/>
    <p:sldLayoutId id="2147483720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PNG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jpeg"/><Relationship Id="rId5" Type="http://schemas.openxmlformats.org/officeDocument/2006/relationships/image" Target="../media/image6.e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51884" y="1667099"/>
            <a:ext cx="7997390" cy="4035528"/>
            <a:chOff x="650875" y="1906363"/>
            <a:chExt cx="7991475" cy="4042393"/>
          </a:xfrm>
        </p:grpSpPr>
        <p:sp>
          <p:nvSpPr>
            <p:cNvPr id="21" name="Rechteck 3"/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0" marR="0" lvl="0" indent="0" algn="l" defTabSz="862049" rtl="0" eaLnBrk="1" fontAlgn="auto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de-DE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NUTZEN UND VORTEILE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593" marR="0" lvl="0" indent="-179593" algn="l" defTabSz="862049" rtl="0" eaLnBrk="1" fontAlgn="base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DE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BESCHREIBUNG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63040" y="197654"/>
          <a:ext cx="1496" cy="1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40" y="197654"/>
                        <a:ext cx="1496" cy="14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000"/>
              <a:t>Weniger Ausfallzeiten und verbesserte Produktivität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350789"/>
            <a:ext cx="7539038" cy="288925"/>
          </a:xfrm>
        </p:spPr>
        <p:txBody>
          <a:bodyPr/>
          <a:lstStyle/>
          <a:p>
            <a:r>
              <a:rPr lang="de-DE" sz="1800"/>
              <a:t>Neuer Förderer mit Pufferung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51884" y="5794713"/>
            <a:ext cx="7522349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Nutzen: Effizienz, Wartung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Ausstattung: Pal/</a:t>
            </a:r>
            <a:r>
              <a:rPr kumimoji="0" lang="de-DE" sz="800" b="0" i="0" u="none" strike="noStrike" cap="none" normalizeH="0" baseline="0" noProof="0" dirty="0" err="1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Depal</a:t>
            </a:r>
            <a:endParaRPr kumimoji="0" lang="de-DE" sz="800" b="0" i="0" u="none" strike="noStrike" cap="none" normalizeH="0" baseline="0" noProof="0" dirty="0">
              <a:ln>
                <a:noFill/>
              </a:ln>
              <a:solidFill>
                <a:srgbClr val="000000"/>
              </a:solidFill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Katalog-Code</a:t>
            </a:r>
            <a:r>
              <a:rPr kumimoji="0" lang="de-DE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EOL022</a:t>
            </a:r>
            <a:endParaRPr kumimoji="0" lang="de-DE" sz="800" b="0" i="0" u="none" strike="noStrike" cap="none" normalizeH="0" baseline="0" noProof="0" dirty="0">
              <a:ln>
                <a:noFill/>
              </a:ln>
              <a:solidFill>
                <a:srgbClr val="000000"/>
              </a:solidFill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273516" y="208130"/>
            <a:ext cx="65" cy="15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86204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1884" y="2073869"/>
            <a:ext cx="400241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DE" sz="1000" b="1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Wartung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10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Widerstandsfähigere Kette ersetzt das alte Rollensystem.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10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Minimale Reibung und weniger Druck in der Pufferung.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10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Extrem reduzierte und vereinfachte Wartung des Förderers. 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10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Dosierführungen werden nun lose gelassen, um jede Gefahr des Einlasses </a:t>
            </a:r>
            <a:r>
              <a:rPr kumimoji="0" lang="de-DE" sz="1000" b="0" i="0" u="none" strike="noStrike" cap="none" normalizeH="0" baseline="0" noProof="0" dirty="0" err="1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unsynchronisierter</a:t>
            </a:r>
            <a:r>
              <a:rPr kumimoji="0" lang="de-DE" sz="10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 Gebinde zu vermeiden.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DE" sz="1000" b="1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Flexibilität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10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Geeignet für Produkte mit unregelmäßigen oder </a:t>
            </a:r>
            <a:r>
              <a:rPr kumimoji="0" lang="de-DE" sz="1000" b="0" i="0" u="none" strike="noStrike" cap="none" normalizeH="0" baseline="0" noProof="0" dirty="0" err="1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Petaloid</a:t>
            </a:r>
            <a:r>
              <a:rPr kumimoji="0" lang="de-DE" sz="10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-Böden.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10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Schnellere und wiederholbare Einstellung der Führungen (standardmäßig Handradsystem oder optional automatisches System)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DE" sz="1000" b="1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Produktivität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1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Geringere Dosierband-Alarmhäufigkeit.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10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Größere Funktionszuverlässigkeit. System weniger empfindlich gegenüber </a:t>
            </a:r>
            <a:r>
              <a:rPr kumimoji="0" lang="de-DE" sz="1000" b="0" i="0" u="none" strike="noStrike" cap="none" normalizeH="0" baseline="0" noProof="0" dirty="0" err="1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Gebindequalität</a:t>
            </a:r>
            <a:r>
              <a:rPr kumimoji="0" lang="de-DE" sz="10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 und Fehlstopps. Geräuscharmer Betrieb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7021" y="2087143"/>
            <a:ext cx="3892254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10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/>
                <a:ea typeface="+mn-ea"/>
                <a:cs typeface="+mn-cs"/>
              </a:rPr>
              <a:t>Einlaufgebindekontrolle wurde vom Dosierband in den Pufferförderer verlegt. Sicherheitsfotozellen für „gedrehte Gebinde“ sind im Pufferförderer installiert</a:t>
            </a: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93D75CD5-235E-4516-A8E5-2141CEBCE51F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7447" y="4297407"/>
            <a:ext cx="2311400" cy="12391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6858C580-A195-4604-B7AB-0BDFF46B5944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972" y="2768004"/>
            <a:ext cx="3562350" cy="139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8305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126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SimSun</vt:lpstr>
      <vt:lpstr>Arial</vt:lpstr>
      <vt:lpstr>Wingdings</vt:lpstr>
      <vt:lpstr>NewSidel_Template_4x3_with add layouts</vt:lpstr>
      <vt:lpstr>think-cell Folie</vt:lpstr>
      <vt:lpstr>Weniger Ausfallzeiten und verbesserte Produktivität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32</cp:revision>
  <cp:lastPrinted>2017-09-01T14:01:41Z</cp:lastPrinted>
  <dcterms:created xsi:type="dcterms:W3CDTF">2017-07-10T14:51:51Z</dcterms:created>
  <dcterms:modified xsi:type="dcterms:W3CDTF">2019-06-26T13:46:31Z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107200@sidel.com</vt:lpwstr>
  </property>
  <property fmtid="{D5CDD505-2E9C-101B-9397-08002B2CF9AE}" pid="8" name="MSIP_Label_94480757-a570-4f64-84e7-c5b3ffe9d573_SetDate">
    <vt:lpwstr>2019-06-26T15:46:30.8027607+02:00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