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7206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3462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5660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5650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840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5362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170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52664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950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472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6310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617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34913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6007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42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7316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8718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7064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1542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3378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6261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7827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b31a409a8e223ab6d297a3e5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D9942522-6CC1-4C71-9E07-C23A90D1BCB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547188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4" y="1667099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Less downtime and improved productivity</a:t>
            </a:r>
            <a:endParaRPr lang="fr-FR" altLang="fr-FR" sz="3000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50789"/>
            <a:ext cx="7539038" cy="288925"/>
          </a:xfrm>
        </p:spPr>
        <p:txBody>
          <a:bodyPr/>
          <a:lstStyle/>
          <a:p>
            <a:r>
              <a:rPr lang="fr-FR" sz="1800" dirty="0"/>
              <a:t>New accumulation </a:t>
            </a:r>
            <a:r>
              <a:rPr lang="fr-FR" sz="1800" dirty="0" err="1"/>
              <a:t>conveyor</a:t>
            </a:r>
            <a:endParaRPr lang="fr-FR" altLang="fr-FR" sz="1800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Efficiency, Maintenance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Pal/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Depal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EOL022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20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40024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Maintenance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Higher resistance chain replaces the old rollers system.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Minimal friction and less pressure in accumulation.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Maintenance of conveyor extremely reduced and simplified. 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Dosing guides will now be let loose avoid any risk of un-synchronized packs inlet.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Flexibility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Suitable for products with irregular or petaloid base.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Faster and repeatable guides adjustment (hand wheel system as standard or automatic as optional) 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Productivity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Reduces dosing belt alarm frequency.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Greater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functional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reliability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System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less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sensible to packs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quality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false stops. Silent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operations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Inlet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pack control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now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moved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from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dosing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belt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into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accumulation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conveyor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Safety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“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turned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-pack”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photocells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are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installed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into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accumulation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conveyor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3D75CD5-235E-4516-A8E5-2141CEBCE51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447" y="4297407"/>
            <a:ext cx="2311400" cy="12391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858C580-A195-4604-B7AB-0BDFF46B594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972" y="2768004"/>
            <a:ext cx="356235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8305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Less downtime and improved productivity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32</cp:revision>
  <cp:lastPrinted>2017-09-01T14:01:41Z</cp:lastPrinted>
  <dcterms:created xsi:type="dcterms:W3CDTF">2017-07-10T14:51:51Z</dcterms:created>
  <dcterms:modified xsi:type="dcterms:W3CDTF">2019-06-26T13:46:47Z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2019-06-26T15:46:47.6975607+02:00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