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3"/>
  </p:notesMasterIdLst>
  <p:handoutMasterIdLst>
    <p:handoutMasterId r:id="rId4"/>
  </p:handoutMasterIdLst>
  <p:sldIdLst>
    <p:sldId id="339" r:id="rId2"/>
  </p:sldIdLst>
  <p:sldSz cx="9144000" cy="6858000" type="screen4x3"/>
  <p:notesSz cx="6808788" cy="9940925"/>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693">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04" autoAdjust="0"/>
    <p:restoredTop sz="94660"/>
  </p:normalViewPr>
  <p:slideViewPr>
    <p:cSldViewPr snapToGrid="0" showGuides="1">
      <p:cViewPr varScale="1">
        <p:scale>
          <a:sx n="84" d="100"/>
          <a:sy n="84" d="100"/>
        </p:scale>
        <p:origin x="994" y="86"/>
      </p:cViewPr>
      <p:guideLst>
        <p:guide orient="horz" pos="2160"/>
        <p:guide pos="2880"/>
        <p:guide pos="2693"/>
      </p:guideLst>
    </p:cSldViewPr>
  </p:slideViewPr>
  <p:notesTextViewPr>
    <p:cViewPr>
      <p:scale>
        <a:sx n="1" d="1"/>
        <a:sy n="1" d="1"/>
      </p:scale>
      <p:origin x="0" y="0"/>
    </p:cViewPr>
  </p:notesTextViewPr>
  <p:sorterViewPr>
    <p:cViewPr>
      <p:scale>
        <a:sx n="125" d="100"/>
        <a:sy n="125" d="100"/>
      </p:scale>
      <p:origin x="0" y="-9918"/>
    </p:cViewPr>
  </p:sorterViewPr>
  <p:notesViewPr>
    <p:cSldViewPr snapToGrid="0">
      <p:cViewPr>
        <p:scale>
          <a:sx n="125" d="100"/>
          <a:sy n="125" d="100"/>
        </p:scale>
        <p:origin x="-1932" y="201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13EE4A28-8FCA-4B67-B71F-4BF329E9D0A8}" type="datetimeFigureOut">
              <a:rPr lang="en-GB" smtClean="0"/>
              <a:t>26/06/2019</a:t>
            </a:fld>
            <a:endParaRPr lang="en-GB"/>
          </a:p>
        </p:txBody>
      </p:sp>
      <p:sp>
        <p:nvSpPr>
          <p:cNvPr id="4" name="Fußzeilenplatzhalt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1C6EF99F-C35D-4FF2-845E-FCCC5818ED60}" type="datetimeFigureOut">
              <a:rPr lang="en-GB" smtClean="0"/>
              <a:t>26/06/2019</a:t>
            </a:fld>
            <a:endParaRPr lang="en-GB" dirty="0"/>
          </a:p>
        </p:txBody>
      </p:sp>
      <p:sp>
        <p:nvSpPr>
          <p:cNvPr id="4" name="Folienbildplatzhalter 3"/>
          <p:cNvSpPr>
            <a:spLocks noGrp="1" noRot="1" noChangeAspect="1"/>
          </p:cNvSpPr>
          <p:nvPr>
            <p:ph type="sldImg" idx="2"/>
          </p:nvPr>
        </p:nvSpPr>
        <p:spPr>
          <a:xfrm>
            <a:off x="1147763" y="915988"/>
            <a:ext cx="4513262" cy="3386137"/>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1596" y="4563048"/>
            <a:ext cx="5945597" cy="4632308"/>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oleObject" Target="../embeddings/oleObject4.bin"/><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rotWithShape="1">
          <a:gsLst>
            <a:gs pos="0">
              <a:schemeClr val="bg1"/>
            </a:gs>
            <a:gs pos="100000">
              <a:srgbClr val="D9D9D9"/>
            </a:gs>
          </a:gsLst>
          <a:lin ang="5400000" scaled="1"/>
        </a:gradFill>
        <a:effectLst/>
      </p:bgPr>
    </p:bg>
    <p:spTree>
      <p:nvGrpSpPr>
        <p:cNvPr id="1" name=""/>
        <p:cNvGrpSpPr/>
        <p:nvPr/>
      </p:nvGrpSpPr>
      <p:grpSpPr>
        <a:xfrm>
          <a:off x="0" y="0"/>
          <a:ext cx="0" cy="0"/>
          <a:chOff x="0" y="0"/>
          <a:chExt cx="0" cy="0"/>
        </a:xfrm>
      </p:grpSpPr>
      <p:graphicFrame>
        <p:nvGraphicFramePr>
          <p:cNvPr id="4" name="Objekt 83" hidden="1">
            <a:extLst>
              <a:ext uri="{FF2B5EF4-FFF2-40B4-BE49-F238E27FC236}">
                <a16:creationId xmlns:a16="http://schemas.microsoft.com/office/drawing/2014/main" id="{9C59B24C-EB43-46D8-BEEE-EE94525D8B7C}"/>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9700" name="think-cell Folie" r:id="rId4" imgW="360" imgH="360" progId="TCLayout.ActiveDocument.1">
                  <p:embed/>
                </p:oleObj>
              </mc:Choice>
              <mc:Fallback>
                <p:oleObj name="think-cell Folie" r:id="rId4" imgW="360" imgH="360" progId="TCLayout.ActiveDocument.1">
                  <p:embed/>
                  <p:pic>
                    <p:nvPicPr>
                      <p:cNvPr id="4" name="Objekt 83" hidden="1">
                        <a:extLst>
                          <a:ext uri="{FF2B5EF4-FFF2-40B4-BE49-F238E27FC236}">
                            <a16:creationId xmlns:a16="http://schemas.microsoft.com/office/drawing/2014/main" id="{9C59B24C-EB43-46D8-BEEE-EE94525D8B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a:extLst>
              <a:ext uri="{FF2B5EF4-FFF2-40B4-BE49-F238E27FC236}">
                <a16:creationId xmlns:a16="http://schemas.microsoft.com/office/drawing/2014/main" id="{E82A10C7-D71D-4C11-9CE2-F9B94E8A0ACE}"/>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pic>
        <p:nvPicPr>
          <p:cNvPr id="6" name="Picture 13">
            <a:extLst>
              <a:ext uri="{FF2B5EF4-FFF2-40B4-BE49-F238E27FC236}">
                <a16:creationId xmlns:a16="http://schemas.microsoft.com/office/drawing/2014/main" id="{2AB926E4-4BEB-4A3D-A11F-A4A1CC37785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47700" y="599647"/>
            <a:ext cx="8058150" cy="615553"/>
          </a:xfrm>
        </p:spPr>
        <p:txBody>
          <a:bodyPr/>
          <a:lstStyle>
            <a:lvl1pPr>
              <a:defRPr sz="4000">
                <a:solidFill>
                  <a:schemeClr val="tx1"/>
                </a:solidFill>
              </a:defRPr>
            </a:lvl1pPr>
          </a:lstStyle>
          <a:p>
            <a:r>
              <a:rPr lang="en-US"/>
              <a:t>Click to edit Master title style</a:t>
            </a:r>
            <a:endParaRPr lang="en-GB" dirty="0"/>
          </a:p>
        </p:txBody>
      </p:sp>
      <p:sp>
        <p:nvSpPr>
          <p:cNvPr id="7" name="Textplatzhalter 6"/>
          <p:cNvSpPr>
            <a:spLocks noGrp="1"/>
          </p:cNvSpPr>
          <p:nvPr>
            <p:ph type="body" sz="quarter" idx="10"/>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72063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4564" y="1489076"/>
            <a:ext cx="3886200"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4754564" y="3844925"/>
            <a:ext cx="388620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93462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213994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49288" y="3844925"/>
            <a:ext cx="3886200" cy="213994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2"/>
          </p:nvPr>
        </p:nvSpPr>
        <p:spPr>
          <a:xfrm>
            <a:off x="4751388" y="1489075"/>
            <a:ext cx="3889375" cy="213995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9" name="Bildplatzhalter 8"/>
          <p:cNvSpPr>
            <a:spLocks noGrp="1"/>
          </p:cNvSpPr>
          <p:nvPr>
            <p:ph type="pic" sz="quarter" idx="13"/>
          </p:nvPr>
        </p:nvSpPr>
        <p:spPr>
          <a:xfrm>
            <a:off x="4751388" y="3844925"/>
            <a:ext cx="3889375" cy="213994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356608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124575"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415650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1388" y="1489076"/>
            <a:ext cx="3889375"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4751388" y="3292475"/>
            <a:ext cx="3889375"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4751388" y="3844925"/>
            <a:ext cx="3889375"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4751388" y="5648325"/>
            <a:ext cx="3889375"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1574840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47700"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47700"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47700" y="5648325"/>
            <a:ext cx="2516188" cy="336550"/>
          </a:xfrm>
        </p:spPr>
        <p:txBody>
          <a:bodyPr/>
          <a:lstStyle>
            <a:lvl1pPr algn="ctr">
              <a:defRPr sz="1400"/>
            </a:lvl1pPr>
          </a:lstStyle>
          <a:p>
            <a:pPr lvl="0"/>
            <a:r>
              <a:rPr lang="en-US"/>
              <a:t>Click to edit Master text styles</a:t>
            </a:r>
          </a:p>
        </p:txBody>
      </p:sp>
      <p:sp>
        <p:nvSpPr>
          <p:cNvPr id="6" name="Textplatzhalter 5"/>
          <p:cNvSpPr>
            <a:spLocks noGrp="1"/>
          </p:cNvSpPr>
          <p:nvPr>
            <p:ph type="body" sz="quarter" idx="16"/>
          </p:nvPr>
        </p:nvSpPr>
        <p:spPr>
          <a:xfrm>
            <a:off x="3384550" y="1489075"/>
            <a:ext cx="2519363"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5" name="Bildplatzhalter 14"/>
          <p:cNvSpPr>
            <a:spLocks noGrp="1"/>
          </p:cNvSpPr>
          <p:nvPr>
            <p:ph type="pic" sz="quarter" idx="17"/>
          </p:nvPr>
        </p:nvSpPr>
        <p:spPr>
          <a:xfrm>
            <a:off x="6119813" y="1489075"/>
            <a:ext cx="2520950" cy="180339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7" name="Textplatzhalter 16"/>
          <p:cNvSpPr>
            <a:spLocks noGrp="1"/>
          </p:cNvSpPr>
          <p:nvPr>
            <p:ph type="body" sz="quarter" idx="18"/>
          </p:nvPr>
        </p:nvSpPr>
        <p:spPr>
          <a:xfrm>
            <a:off x="6120341" y="3292474"/>
            <a:ext cx="2520421" cy="336550"/>
          </a:xfrm>
        </p:spPr>
        <p:txBody>
          <a:bodyPr/>
          <a:lstStyle>
            <a:lvl1pPr algn="ctr">
              <a:defRPr sz="1400"/>
            </a:lvl1pPr>
          </a:lstStyle>
          <a:p>
            <a:pPr lvl="0"/>
            <a:r>
              <a:rPr lang="en-US"/>
              <a:t>Click to edit Master text styles</a:t>
            </a:r>
          </a:p>
        </p:txBody>
      </p:sp>
      <p:sp>
        <p:nvSpPr>
          <p:cNvPr id="19" name="Bildplatzhalter 18"/>
          <p:cNvSpPr>
            <a:spLocks noGrp="1"/>
          </p:cNvSpPr>
          <p:nvPr>
            <p:ph type="pic" sz="quarter" idx="19"/>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21" name="Textplatzhalter 20"/>
          <p:cNvSpPr>
            <a:spLocks noGrp="1"/>
          </p:cNvSpPr>
          <p:nvPr>
            <p:ph type="body" sz="quarter" idx="20"/>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1245362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2019300" y="3292475"/>
            <a:ext cx="2516188" cy="336550"/>
          </a:xfrm>
        </p:spPr>
        <p:txBody>
          <a:bodyPr/>
          <a:lstStyle>
            <a:lvl1pPr algn="ctr">
              <a:defRPr sz="1400"/>
            </a:lvl1pPr>
          </a:lstStyle>
          <a:p>
            <a:pPr lvl="0"/>
            <a:r>
              <a:rPr lang="en-US"/>
              <a:t>Click to edit Master text styles</a:t>
            </a:r>
          </a:p>
        </p:txBody>
      </p:sp>
      <p:sp>
        <p:nvSpPr>
          <p:cNvPr id="13" name="Bildplatzhalter 10"/>
          <p:cNvSpPr>
            <a:spLocks noGrp="1"/>
          </p:cNvSpPr>
          <p:nvPr>
            <p:ph type="pic" sz="quarter" idx="14"/>
          </p:nvPr>
        </p:nvSpPr>
        <p:spPr>
          <a:xfrm>
            <a:off x="4751388" y="1489076"/>
            <a:ext cx="2516188" cy="1803399"/>
          </a:xfrm>
        </p:spPr>
        <p:txBody>
          <a:bodyPr rtlCol="0">
            <a:noAutofit/>
          </a:bodyPr>
          <a:lstStyle/>
          <a:p>
            <a:pPr lvl="0"/>
            <a:r>
              <a:rPr lang="en-US" noProof="0"/>
              <a:t>Click icon to add picture</a:t>
            </a:r>
            <a:endParaRPr lang="en-GB" noProof="0" dirty="0"/>
          </a:p>
        </p:txBody>
      </p:sp>
      <p:sp>
        <p:nvSpPr>
          <p:cNvPr id="15" name="Textplatzhalter 6"/>
          <p:cNvSpPr>
            <a:spLocks noGrp="1"/>
          </p:cNvSpPr>
          <p:nvPr>
            <p:ph type="body" sz="quarter" idx="15"/>
          </p:nvPr>
        </p:nvSpPr>
        <p:spPr>
          <a:xfrm>
            <a:off x="4751388"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2019300"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2019300" y="5648325"/>
            <a:ext cx="2516188" cy="336550"/>
          </a:xfrm>
        </p:spPr>
        <p:txBody>
          <a:bodyPr/>
          <a:lstStyle>
            <a:lvl1pPr algn="ctr">
              <a:defRPr sz="1400"/>
            </a:lvl1pPr>
          </a:lstStyle>
          <a:p>
            <a:pPr lvl="0"/>
            <a:r>
              <a:rPr lang="en-US"/>
              <a:t>Click to edit Master text styles</a:t>
            </a:r>
          </a:p>
        </p:txBody>
      </p:sp>
      <p:sp>
        <p:nvSpPr>
          <p:cNvPr id="20" name="Bildplatzhalter 10"/>
          <p:cNvSpPr>
            <a:spLocks noGrp="1"/>
          </p:cNvSpPr>
          <p:nvPr>
            <p:ph type="pic" sz="quarter" idx="18"/>
          </p:nvPr>
        </p:nvSpPr>
        <p:spPr>
          <a:xfrm>
            <a:off x="4751388" y="3844926"/>
            <a:ext cx="2516188" cy="1803399"/>
          </a:xfrm>
        </p:spPr>
        <p:txBody>
          <a:bodyPr rtlCol="0">
            <a:noAutofit/>
          </a:bodyPr>
          <a:lstStyle/>
          <a:p>
            <a:pPr lvl="0"/>
            <a:r>
              <a:rPr lang="en-US" noProof="0"/>
              <a:t>Click icon to add picture</a:t>
            </a:r>
            <a:endParaRPr lang="en-GB" noProof="0" dirty="0"/>
          </a:p>
        </p:txBody>
      </p:sp>
      <p:sp>
        <p:nvSpPr>
          <p:cNvPr id="21" name="Textplatzhalter 6"/>
          <p:cNvSpPr>
            <a:spLocks noGrp="1"/>
          </p:cNvSpPr>
          <p:nvPr>
            <p:ph type="body" sz="quarter" idx="19"/>
          </p:nvPr>
        </p:nvSpPr>
        <p:spPr>
          <a:xfrm>
            <a:off x="4751388"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051707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2139949"/>
          </a:xfrm>
        </p:spPr>
        <p:txBody>
          <a:bodyPr rtlCol="0">
            <a:noAutofit/>
          </a:bodyPr>
          <a:lstStyle/>
          <a:p>
            <a:pPr lvl="0"/>
            <a:r>
              <a:rPr lang="en-US" noProof="0"/>
              <a:t>Click icon to add picture</a:t>
            </a:r>
            <a:endParaRPr lang="en-GB" noProof="0" dirty="0"/>
          </a:p>
        </p:txBody>
      </p:sp>
      <p:sp>
        <p:nvSpPr>
          <p:cNvPr id="13" name="Bildplatzhalter 10"/>
          <p:cNvSpPr>
            <a:spLocks noGrp="1"/>
          </p:cNvSpPr>
          <p:nvPr>
            <p:ph type="pic" sz="quarter" idx="14"/>
          </p:nvPr>
        </p:nvSpPr>
        <p:spPr>
          <a:xfrm>
            <a:off x="4751388" y="1489076"/>
            <a:ext cx="2516188" cy="2139949"/>
          </a:xfrm>
        </p:spPr>
        <p:txBody>
          <a:bodyPr rtlCol="0">
            <a:noAutofit/>
          </a:bodyPr>
          <a:lstStyle/>
          <a:p>
            <a:pPr lvl="0"/>
            <a:r>
              <a:rPr lang="en-US" noProof="0"/>
              <a:t>Click icon to add picture</a:t>
            </a:r>
            <a:endParaRPr lang="en-GB" noProof="0" dirty="0"/>
          </a:p>
        </p:txBody>
      </p:sp>
      <p:sp>
        <p:nvSpPr>
          <p:cNvPr id="17" name="Bildplatzhalter 10"/>
          <p:cNvSpPr>
            <a:spLocks noGrp="1"/>
          </p:cNvSpPr>
          <p:nvPr>
            <p:ph type="pic" sz="quarter" idx="16"/>
          </p:nvPr>
        </p:nvSpPr>
        <p:spPr>
          <a:xfrm>
            <a:off x="2019300" y="3844926"/>
            <a:ext cx="2516188" cy="2139949"/>
          </a:xfrm>
        </p:spPr>
        <p:txBody>
          <a:bodyPr rtlCol="0">
            <a:noAutofit/>
          </a:bodyPr>
          <a:lstStyle/>
          <a:p>
            <a:pPr lvl="0"/>
            <a:r>
              <a:rPr lang="en-US" noProof="0"/>
              <a:t>Click icon to add picture</a:t>
            </a:r>
            <a:endParaRPr lang="en-GB" noProof="0" dirty="0"/>
          </a:p>
        </p:txBody>
      </p:sp>
      <p:sp>
        <p:nvSpPr>
          <p:cNvPr id="20" name="Bildplatzhalter 10"/>
          <p:cNvSpPr>
            <a:spLocks noGrp="1"/>
          </p:cNvSpPr>
          <p:nvPr>
            <p:ph type="pic" sz="quarter" idx="18"/>
          </p:nvPr>
        </p:nvSpPr>
        <p:spPr>
          <a:xfrm>
            <a:off x="4751388" y="3844926"/>
            <a:ext cx="2516188" cy="213994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2452664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647701"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647701"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647701"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647701" y="5648325"/>
            <a:ext cx="2516188" cy="336550"/>
          </a:xfrm>
        </p:spPr>
        <p:txBody>
          <a:bodyPr/>
          <a:lstStyle>
            <a:lvl1pPr algn="ctr">
              <a:defRPr sz="1400"/>
            </a:lvl1pPr>
          </a:lstStyle>
          <a:p>
            <a:pPr lvl="0"/>
            <a:r>
              <a:rPr lang="en-US"/>
              <a:t>Click to edit Master text styles</a:t>
            </a:r>
          </a:p>
        </p:txBody>
      </p:sp>
      <p:sp>
        <p:nvSpPr>
          <p:cNvPr id="14" name="Bildplatzhalter 10"/>
          <p:cNvSpPr>
            <a:spLocks noGrp="1"/>
          </p:cNvSpPr>
          <p:nvPr>
            <p:ph type="pic" sz="quarter" idx="18"/>
          </p:nvPr>
        </p:nvSpPr>
        <p:spPr>
          <a:xfrm>
            <a:off x="3386138" y="1489076"/>
            <a:ext cx="2516188" cy="1803399"/>
          </a:xfrm>
        </p:spPr>
        <p:txBody>
          <a:bodyPr rtlCol="0">
            <a:noAutofit/>
          </a:bodyPr>
          <a:lstStyle/>
          <a:p>
            <a:pPr lvl="0"/>
            <a:r>
              <a:rPr lang="en-US" noProof="0"/>
              <a:t>Click icon to add picture</a:t>
            </a:r>
            <a:endParaRPr lang="en-GB" noProof="0" dirty="0"/>
          </a:p>
        </p:txBody>
      </p:sp>
      <p:sp>
        <p:nvSpPr>
          <p:cNvPr id="16" name="Textplatzhalter 6"/>
          <p:cNvSpPr>
            <a:spLocks noGrp="1"/>
          </p:cNvSpPr>
          <p:nvPr>
            <p:ph type="body" sz="quarter" idx="19"/>
          </p:nvPr>
        </p:nvSpPr>
        <p:spPr>
          <a:xfrm>
            <a:off x="3386138" y="3292475"/>
            <a:ext cx="2516188" cy="336550"/>
          </a:xfrm>
        </p:spPr>
        <p:txBody>
          <a:bodyPr/>
          <a:lstStyle>
            <a:lvl1pPr algn="ctr">
              <a:defRPr sz="1400"/>
            </a:lvl1pPr>
          </a:lstStyle>
          <a:p>
            <a:pPr lvl="0"/>
            <a:r>
              <a:rPr lang="en-US"/>
              <a:t>Click to edit Master text styles</a:t>
            </a:r>
          </a:p>
        </p:txBody>
      </p:sp>
      <p:sp>
        <p:nvSpPr>
          <p:cNvPr id="18" name="Bildplatzhalter 10"/>
          <p:cNvSpPr>
            <a:spLocks noGrp="1"/>
          </p:cNvSpPr>
          <p:nvPr>
            <p:ph type="pic" sz="quarter" idx="20"/>
          </p:nvPr>
        </p:nvSpPr>
        <p:spPr>
          <a:xfrm>
            <a:off x="3386138" y="3844926"/>
            <a:ext cx="2516188" cy="1803399"/>
          </a:xfrm>
        </p:spPr>
        <p:txBody>
          <a:bodyPr rtlCol="0">
            <a:noAutofit/>
          </a:bodyPr>
          <a:lstStyle/>
          <a:p>
            <a:pPr lvl="0"/>
            <a:r>
              <a:rPr lang="en-US" noProof="0"/>
              <a:t>Click icon to add picture</a:t>
            </a:r>
            <a:endParaRPr lang="en-GB" noProof="0" dirty="0"/>
          </a:p>
        </p:txBody>
      </p:sp>
      <p:sp>
        <p:nvSpPr>
          <p:cNvPr id="22" name="Textplatzhalter 6"/>
          <p:cNvSpPr>
            <a:spLocks noGrp="1"/>
          </p:cNvSpPr>
          <p:nvPr>
            <p:ph type="body" sz="quarter" idx="21"/>
          </p:nvPr>
        </p:nvSpPr>
        <p:spPr>
          <a:xfrm>
            <a:off x="3386138" y="5648325"/>
            <a:ext cx="2516188" cy="336550"/>
          </a:xfrm>
        </p:spPr>
        <p:txBody>
          <a:bodyPr/>
          <a:lstStyle>
            <a:lvl1pPr algn="ctr">
              <a:defRPr sz="1400"/>
            </a:lvl1pPr>
          </a:lstStyle>
          <a:p>
            <a:pPr lvl="0"/>
            <a:r>
              <a:rPr lang="en-US"/>
              <a:t>Click to edit Master text styles</a:t>
            </a:r>
          </a:p>
        </p:txBody>
      </p:sp>
      <p:sp>
        <p:nvSpPr>
          <p:cNvPr id="23" name="Bildplatzhalter 10"/>
          <p:cNvSpPr>
            <a:spLocks noGrp="1"/>
          </p:cNvSpPr>
          <p:nvPr>
            <p:ph type="pic" sz="quarter" idx="22"/>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24" name="Textplatzhalter 6"/>
          <p:cNvSpPr>
            <a:spLocks noGrp="1"/>
          </p:cNvSpPr>
          <p:nvPr>
            <p:ph type="body" sz="quarter" idx="23"/>
          </p:nvPr>
        </p:nvSpPr>
        <p:spPr>
          <a:xfrm>
            <a:off x="6124575" y="3292475"/>
            <a:ext cx="2516188" cy="336550"/>
          </a:xfrm>
        </p:spPr>
        <p:txBody>
          <a:bodyPr/>
          <a:lstStyle>
            <a:lvl1pPr algn="ctr">
              <a:defRPr sz="1400"/>
            </a:lvl1pPr>
          </a:lstStyle>
          <a:p>
            <a:pPr lvl="0"/>
            <a:r>
              <a:rPr lang="en-US"/>
              <a:t>Click to edit Master text styles</a:t>
            </a:r>
          </a:p>
        </p:txBody>
      </p:sp>
      <p:sp>
        <p:nvSpPr>
          <p:cNvPr id="25" name="Bildplatzhalter 10"/>
          <p:cNvSpPr>
            <a:spLocks noGrp="1"/>
          </p:cNvSpPr>
          <p:nvPr>
            <p:ph type="pic" sz="quarter" idx="24"/>
          </p:nvPr>
        </p:nvSpPr>
        <p:spPr>
          <a:xfrm>
            <a:off x="6124575" y="3844926"/>
            <a:ext cx="2516188" cy="1803399"/>
          </a:xfrm>
        </p:spPr>
        <p:txBody>
          <a:bodyPr rtlCol="0">
            <a:noAutofit/>
          </a:bodyPr>
          <a:lstStyle/>
          <a:p>
            <a:pPr lvl="0"/>
            <a:r>
              <a:rPr lang="en-US" noProof="0"/>
              <a:t>Click icon to add picture</a:t>
            </a:r>
            <a:endParaRPr lang="en-GB" noProof="0" dirty="0"/>
          </a:p>
        </p:txBody>
      </p:sp>
      <p:sp>
        <p:nvSpPr>
          <p:cNvPr id="26" name="Textplatzhalter 6"/>
          <p:cNvSpPr>
            <a:spLocks noGrp="1"/>
          </p:cNvSpPr>
          <p:nvPr>
            <p:ph type="body" sz="quarter" idx="2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5999509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5" name="Bildplatzhalter 4"/>
          <p:cNvSpPr>
            <a:spLocks noGrp="1"/>
          </p:cNvSpPr>
          <p:nvPr>
            <p:ph type="pic" sz="quarter" idx="11"/>
          </p:nvPr>
        </p:nvSpPr>
        <p:spPr>
          <a:xfrm>
            <a:off x="647699" y="1484313"/>
            <a:ext cx="2520354" cy="2144712"/>
          </a:xfrm>
        </p:spPr>
        <p:txBody>
          <a:bodyPr rtlCol="0">
            <a:noAutofit/>
          </a:bodyPr>
          <a:lstStyle/>
          <a:p>
            <a:pPr lvl="0"/>
            <a:r>
              <a:rPr lang="en-US" noProof="0"/>
              <a:t>Click icon to add picture</a:t>
            </a:r>
            <a:endParaRPr lang="en-GB" noProof="0" dirty="0"/>
          </a:p>
        </p:txBody>
      </p:sp>
      <p:sp>
        <p:nvSpPr>
          <p:cNvPr id="7" name="Bildplatzhalter 6"/>
          <p:cNvSpPr>
            <a:spLocks noGrp="1"/>
          </p:cNvSpPr>
          <p:nvPr>
            <p:ph type="pic" sz="quarter" idx="12"/>
          </p:nvPr>
        </p:nvSpPr>
        <p:spPr>
          <a:xfrm>
            <a:off x="3384055" y="1484313"/>
            <a:ext cx="2520354" cy="2144712"/>
          </a:xfrm>
        </p:spPr>
        <p:txBody>
          <a:bodyPr rtlCol="0">
            <a:noAutofit/>
          </a:bodyPr>
          <a:lstStyle/>
          <a:p>
            <a:pPr lvl="0"/>
            <a:r>
              <a:rPr lang="en-US" noProof="0"/>
              <a:t>Click icon to add picture</a:t>
            </a:r>
            <a:endParaRPr lang="en-GB" noProof="0" dirty="0"/>
          </a:p>
        </p:txBody>
      </p:sp>
      <p:sp>
        <p:nvSpPr>
          <p:cNvPr id="10" name="Bildplatzhalter 9"/>
          <p:cNvSpPr>
            <a:spLocks noGrp="1"/>
          </p:cNvSpPr>
          <p:nvPr>
            <p:ph type="pic" sz="quarter" idx="13"/>
          </p:nvPr>
        </p:nvSpPr>
        <p:spPr>
          <a:xfrm>
            <a:off x="6120410" y="1484313"/>
            <a:ext cx="2520354" cy="2144712"/>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4" name="Bildplatzhalter 13"/>
          <p:cNvSpPr>
            <a:spLocks noGrp="1"/>
          </p:cNvSpPr>
          <p:nvPr>
            <p:ph type="pic" sz="quarter" idx="14"/>
          </p:nvPr>
        </p:nvSpPr>
        <p:spPr>
          <a:xfrm>
            <a:off x="647700"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6" name="Bildplatzhalter 15"/>
          <p:cNvSpPr>
            <a:spLocks noGrp="1"/>
          </p:cNvSpPr>
          <p:nvPr>
            <p:ph type="pic" sz="quarter" idx="15"/>
          </p:nvPr>
        </p:nvSpPr>
        <p:spPr>
          <a:xfrm>
            <a:off x="3384550" y="3844925"/>
            <a:ext cx="2519363"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8" name="Bildplatzhalter 17"/>
          <p:cNvSpPr>
            <a:spLocks noGrp="1"/>
          </p:cNvSpPr>
          <p:nvPr>
            <p:ph type="pic" sz="quarter" idx="16"/>
          </p:nvPr>
        </p:nvSpPr>
        <p:spPr>
          <a:xfrm>
            <a:off x="6119813"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44722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spTree>
      <p:nvGrpSpPr>
        <p:cNvPr id="1" name=""/>
        <p:cNvGrpSpPr/>
        <p:nvPr/>
      </p:nvGrpSpPr>
      <p:grpSpPr>
        <a:xfrm>
          <a:off x="0" y="0"/>
          <a:ext cx="0" cy="0"/>
          <a:chOff x="0" y="0"/>
          <a:chExt cx="0" cy="0"/>
        </a:xfrm>
      </p:grpSpPr>
      <p:pic>
        <p:nvPicPr>
          <p:cNvPr id="4" name="Picture 11">
            <a:extLst>
              <a:ext uri="{FF2B5EF4-FFF2-40B4-BE49-F238E27FC236}">
                <a16:creationId xmlns:a16="http://schemas.microsoft.com/office/drawing/2014/main" id="{58CC21B4-4357-4C4A-8EB9-63D93134638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12" hidden="1">
            <a:extLst>
              <a:ext uri="{FF2B5EF4-FFF2-40B4-BE49-F238E27FC236}">
                <a16:creationId xmlns:a16="http://schemas.microsoft.com/office/drawing/2014/main" id="{E414036E-70A7-46DB-9200-9ED435728FF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748" name="think-cell Folie" r:id="rId5" imgW="360" imgH="360" progId="TCLayout.ActiveDocument.1">
                  <p:embed/>
                </p:oleObj>
              </mc:Choice>
              <mc:Fallback>
                <p:oleObj name="think-cell Folie" r:id="rId5" imgW="360" imgH="360" progId="TCLayout.ActiveDocument.1">
                  <p:embed/>
                  <p:pic>
                    <p:nvPicPr>
                      <p:cNvPr id="5" name="Object 12" hidden="1">
                        <a:extLst>
                          <a:ext uri="{FF2B5EF4-FFF2-40B4-BE49-F238E27FC236}">
                            <a16:creationId xmlns:a16="http://schemas.microsoft.com/office/drawing/2014/main" id="{E414036E-70A7-46DB-9200-9ED435728F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Rectangle 2"/>
          <p:cNvSpPr>
            <a:spLocks noGrp="1" noChangeArrowheads="1"/>
          </p:cNvSpPr>
          <p:nvPr>
            <p:ph type="ctrTitle"/>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US" noProof="1"/>
              <a:t>Click to edit Master title style</a:t>
            </a:r>
            <a:endParaRPr lang="en-GB" noProof="0" dirty="0"/>
          </a:p>
        </p:txBody>
      </p:sp>
      <p:sp>
        <p:nvSpPr>
          <p:cNvPr id="16" name="Rectangle 3"/>
          <p:cNvSpPr>
            <a:spLocks noGrp="1" noChangeArrowheads="1"/>
          </p:cNvSpPr>
          <p:nvPr>
            <p:ph type="subTitle" idx="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0"/>
              </a:spcBef>
              <a:buSzTx/>
              <a:defRPr sz="2000">
                <a:solidFill>
                  <a:schemeClr val="bg1"/>
                </a:solidFill>
              </a:defRPr>
            </a:lvl1pPr>
          </a:lstStyle>
          <a:p>
            <a:pPr lvl="0"/>
            <a:r>
              <a:rPr lang="en-US"/>
              <a:t>Click to edit Master subtitle style</a:t>
            </a:r>
            <a:endParaRPr lang="en-GB" dirty="0"/>
          </a:p>
        </p:txBody>
      </p:sp>
    </p:spTree>
    <p:extLst>
      <p:ext uri="{BB962C8B-B14F-4D97-AF65-F5344CB8AC3E}">
        <p14:creationId xmlns:p14="http://schemas.microsoft.com/office/powerpoint/2010/main" val="310263103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ur Titel">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6662603A-E5E5-4962-A7E9-98BDF8B03EB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26"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6662603A-E5E5-4962-A7E9-98BDF8B03E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0CEE6DB0-F588-451A-B056-CBF8C8421A80}"/>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5" name="Slide Number Placeholder 4">
            <a:extLst>
              <a:ext uri="{FF2B5EF4-FFF2-40B4-BE49-F238E27FC236}">
                <a16:creationId xmlns:a16="http://schemas.microsoft.com/office/drawing/2014/main" id="{9DA5C8E0-CDDA-436A-91F8-C903D03A3F22}"/>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60451A36-7B2B-4EF1-857D-3ED175380F69}"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6" name="Group 7">
            <a:extLst>
              <a:ext uri="{FF2B5EF4-FFF2-40B4-BE49-F238E27FC236}">
                <a16:creationId xmlns:a16="http://schemas.microsoft.com/office/drawing/2014/main" id="{20BC799A-8D74-4531-A751-1F5C1F946759}"/>
              </a:ext>
            </a:extLst>
          </p:cNvPr>
          <p:cNvGrpSpPr>
            <a:grpSpLocks/>
          </p:cNvGrpSpPr>
          <p:nvPr/>
        </p:nvGrpSpPr>
        <p:grpSpPr bwMode="auto">
          <a:xfrm>
            <a:off x="7723188" y="6499225"/>
            <a:ext cx="920750" cy="252413"/>
            <a:chOff x="1005" y="1644"/>
            <a:chExt cx="3749" cy="1030"/>
          </a:xfrm>
        </p:grpSpPr>
        <p:sp>
          <p:nvSpPr>
            <p:cNvPr id="7" name="Freeform 8">
              <a:extLst>
                <a:ext uri="{FF2B5EF4-FFF2-40B4-BE49-F238E27FC236}">
                  <a16:creationId xmlns:a16="http://schemas.microsoft.com/office/drawing/2014/main" id="{5632B269-EC55-43A6-952B-13604E47FFF5}"/>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9">
              <a:extLst>
                <a:ext uri="{FF2B5EF4-FFF2-40B4-BE49-F238E27FC236}">
                  <a16:creationId xmlns:a16="http://schemas.microsoft.com/office/drawing/2014/main" id="{920F7B84-FBA2-4A84-B9DD-0564F1805834}"/>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0">
              <a:extLst>
                <a:ext uri="{FF2B5EF4-FFF2-40B4-BE49-F238E27FC236}">
                  <a16:creationId xmlns:a16="http://schemas.microsoft.com/office/drawing/2014/main" id="{1BE63E81-0CDD-456E-8361-F2A4B06956F1}"/>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0" name="Straight Connector 9">
            <a:extLst>
              <a:ext uri="{FF2B5EF4-FFF2-40B4-BE49-F238E27FC236}">
                <a16:creationId xmlns:a16="http://schemas.microsoft.com/office/drawing/2014/main" id="{84F425AE-0637-4A5C-8AD8-E3594A43B828}"/>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6CB09F99-8107-4563-8E3E-E25C954CA8FD}"/>
              </a:ext>
            </a:extLst>
          </p:cNvPr>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727"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6CB09F99-8107-4563-8E3E-E25C954CA8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031617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2" name="Picture 11">
            <a:extLst>
              <a:ext uri="{FF2B5EF4-FFF2-40B4-BE49-F238E27FC236}">
                <a16:creationId xmlns:a16="http://schemas.microsoft.com/office/drawing/2014/main" id="{48B6064E-DAF9-4F78-9201-6C88827D9E9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kt 95" hidden="1">
            <a:extLst>
              <a:ext uri="{FF2B5EF4-FFF2-40B4-BE49-F238E27FC236}">
                <a16:creationId xmlns:a16="http://schemas.microsoft.com/office/drawing/2014/main" id="{4D273C6C-C475-42C8-ABFB-284B2C0B04E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2772" name="think-cell Folie" r:id="rId5" imgW="360" imgH="360" progId="TCLayout.ActiveDocument.1">
                  <p:embed/>
                </p:oleObj>
              </mc:Choice>
              <mc:Fallback>
                <p:oleObj name="think-cell Folie" r:id="rId5" imgW="360" imgH="360" progId="TCLayout.ActiveDocument.1">
                  <p:embed/>
                  <p:pic>
                    <p:nvPicPr>
                      <p:cNvPr id="3" name="Objekt 95" hidden="1">
                        <a:extLst>
                          <a:ext uri="{FF2B5EF4-FFF2-40B4-BE49-F238E27FC236}">
                            <a16:creationId xmlns:a16="http://schemas.microsoft.com/office/drawing/2014/main" id="{4D273C6C-C475-42C8-ABFB-284B2C0B04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feld 100">
            <a:extLst>
              <a:ext uri="{FF2B5EF4-FFF2-40B4-BE49-F238E27FC236}">
                <a16:creationId xmlns:a16="http://schemas.microsoft.com/office/drawing/2014/main" id="{61AB32D3-B720-4DC5-B705-6C82C84A9711}"/>
              </a:ext>
            </a:extLst>
          </p:cNvPr>
          <p:cNvSpPr txBox="1">
            <a:spLocks noChangeArrowheads="1"/>
          </p:cNvSpPr>
          <p:nvPr userDrawn="1"/>
        </p:nvSpPr>
        <p:spPr bwMode="auto">
          <a:xfrm>
            <a:off x="3619500" y="2106613"/>
            <a:ext cx="5186363"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spcBef>
                <a:spcPts val="800"/>
              </a:spcBef>
              <a:defRPr/>
            </a:pPr>
            <a:r>
              <a:rPr lang="en-GB" altLang="fr-FR" sz="900">
                <a:solidFill>
                  <a:srgbClr val="FFFFFF"/>
                </a:solidFill>
              </a:rPr>
              <a:t>                                                             The Sidel Group is formed by the union of two strong brands, 		 Sidel and Gebo Cermex. Together, we are a leading provider of 	                           equipment and services for packaging liquid, food, home and 	                         personal care products in PET, can, glass and other materials.</a:t>
            </a:r>
          </a:p>
          <a:p>
            <a:pPr algn="just" eaLnBrk="1" hangingPunct="1">
              <a:spcBef>
                <a:spcPts val="800"/>
              </a:spcBef>
              <a:defRPr/>
            </a:pPr>
            <a:r>
              <a:rPr lang="en-GB" altLang="fr-FR" sz="900">
                <a:solidFill>
                  <a:srgbClr val="FFFFFF"/>
                </a:solidFil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altLang="fr-FR" sz="900" b="1">
                <a:solidFill>
                  <a:srgbClr val="FFFFFF"/>
                </a:solidFill>
              </a:rPr>
              <a:t>performance</a:t>
            </a:r>
            <a:r>
              <a:rPr lang="en-GB" altLang="fr-FR" sz="900">
                <a:solidFill>
                  <a:srgbClr val="FFFFFF"/>
                </a:solidFill>
              </a:rPr>
              <a:t> of their lines, products	          and businesses. </a:t>
            </a:r>
          </a:p>
          <a:p>
            <a:pPr algn="just" eaLnBrk="1" hangingPunct="1">
              <a:spcBef>
                <a:spcPts val="800"/>
              </a:spcBef>
              <a:defRPr/>
            </a:pPr>
            <a:r>
              <a:rPr lang="en-GB" altLang="fr-FR" sz="900">
                <a:solidFill>
                  <a:srgbClr val="FFFFFF"/>
                </a:solidFill>
              </a:rPr>
              <a:t>	       Delivering this level of performance requires that we continuously </a:t>
            </a:r>
            <a:r>
              <a:rPr lang="en-GB" altLang="fr-FR" sz="900" b="1">
                <a:solidFill>
                  <a:srgbClr val="FFFFFF"/>
                </a:solidFill>
              </a:rPr>
              <a:t>understand</a:t>
            </a:r>
            <a:r>
              <a:rPr lang="en-GB" altLang="fr-FR" sz="900">
                <a:solidFill>
                  <a:srgbClr val="FFFFFF"/>
                </a:solidFill>
              </a:rPr>
              <a:t> 	    our customers’ challenges and commit to meeting their unique goals. We do this	 through dialogue, and by understanding the needs of their markets, production and</a:t>
            </a:r>
            <a:br>
              <a:rPr lang="en-GB" altLang="fr-FR" sz="900">
                <a:solidFill>
                  <a:srgbClr val="FFFFFF"/>
                </a:solidFill>
              </a:rPr>
            </a:br>
            <a:r>
              <a:rPr lang="en-GB" altLang="fr-FR" sz="900">
                <a:solidFill>
                  <a:srgbClr val="FFFFFF"/>
                </a:solidFill>
              </a:rPr>
              <a:t>                           value chains. We complement this by applying our strong technical knowledge and</a:t>
            </a:r>
            <a:br>
              <a:rPr lang="en-GB" altLang="fr-FR" sz="900">
                <a:solidFill>
                  <a:srgbClr val="FFFFFF"/>
                </a:solidFill>
              </a:rPr>
            </a:br>
            <a:r>
              <a:rPr lang="en-GB" altLang="fr-FR" sz="900">
                <a:solidFill>
                  <a:srgbClr val="FFFFFF"/>
                </a:solidFill>
              </a:rPr>
              <a:t>                         smart data analytics to support maximum lifetime productivity to its full potential.</a:t>
            </a:r>
          </a:p>
        </p:txBody>
      </p:sp>
      <p:sp>
        <p:nvSpPr>
          <p:cNvPr id="5" name="Textfeld 110">
            <a:extLst>
              <a:ext uri="{FF2B5EF4-FFF2-40B4-BE49-F238E27FC236}">
                <a16:creationId xmlns:a16="http://schemas.microsoft.com/office/drawing/2014/main" id="{10DA50E8-C7BC-433D-A6BF-6F60B112302E}"/>
              </a:ext>
            </a:extLst>
          </p:cNvPr>
          <p:cNvSpPr txBox="1">
            <a:spLocks noChangeArrowheads="1"/>
          </p:cNvSpPr>
          <p:nvPr userDrawn="1"/>
        </p:nvSpPr>
        <p:spPr bwMode="auto">
          <a:xfrm>
            <a:off x="3619500" y="4548188"/>
            <a:ext cx="51863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ts val="800"/>
              </a:spcBef>
              <a:defRPr/>
            </a:pPr>
            <a:r>
              <a:rPr lang="en-GB" altLang="fr-FR" sz="1000" b="1">
                <a:solidFill>
                  <a:srgbClr val="FFFFFF"/>
                </a:solidFill>
              </a:rPr>
              <a:t>                </a:t>
            </a:r>
            <a:r>
              <a:rPr lang="en-GB" altLang="fr-FR" sz="900">
                <a:solidFill>
                  <a:srgbClr val="FFFFFF"/>
                </a:solidFill>
              </a:rPr>
              <a:t>We call it </a:t>
            </a:r>
            <a:r>
              <a:rPr lang="en-GB" altLang="fr-FR" sz="1000" b="1">
                <a:solidFill>
                  <a:srgbClr val="FFFFFF"/>
                </a:solidFill>
              </a:rPr>
              <a:t>Performance through Understanding.</a:t>
            </a:r>
            <a:endParaRPr lang="en-GB" altLang="fr-FR" b="1">
              <a:solidFill>
                <a:srgbClr val="FFFFFF"/>
              </a:solidFill>
            </a:endParaRPr>
          </a:p>
        </p:txBody>
      </p:sp>
      <p:sp>
        <p:nvSpPr>
          <p:cNvPr id="6" name="Slide Number Placeholder 4">
            <a:extLst>
              <a:ext uri="{FF2B5EF4-FFF2-40B4-BE49-F238E27FC236}">
                <a16:creationId xmlns:a16="http://schemas.microsoft.com/office/drawing/2014/main" id="{98C12912-820C-4F4F-BEA8-F8FDF7C6A82B}"/>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spTree>
    <p:extLst>
      <p:ext uri="{BB962C8B-B14F-4D97-AF65-F5344CB8AC3E}">
        <p14:creationId xmlns:p14="http://schemas.microsoft.com/office/powerpoint/2010/main" val="1349138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Title and Sub-title">
    <p:spTree>
      <p:nvGrpSpPr>
        <p:cNvPr id="1" name=""/>
        <p:cNvGrpSpPr/>
        <p:nvPr/>
      </p:nvGrpSpPr>
      <p:grpSpPr>
        <a:xfrm>
          <a:off x="0" y="0"/>
          <a:ext cx="0" cy="0"/>
          <a:chOff x="0" y="0"/>
          <a:chExt cx="0" cy="0"/>
        </a:xfrm>
      </p:grpSpPr>
      <p:graphicFrame>
        <p:nvGraphicFramePr>
          <p:cNvPr id="4" name="Objekt 84" hidden="1">
            <a:extLst>
              <a:ext uri="{FF2B5EF4-FFF2-40B4-BE49-F238E27FC236}">
                <a16:creationId xmlns:a16="http://schemas.microsoft.com/office/drawing/2014/main" id="{48704EED-52D7-483F-A682-D0920044116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3796" name="think-cell Folie" r:id="rId4" imgW="360" imgH="360" progId="TCLayout.ActiveDocument.1">
                  <p:embed/>
                </p:oleObj>
              </mc:Choice>
              <mc:Fallback>
                <p:oleObj name="think-cell Folie" r:id="rId4" imgW="360" imgH="360" progId="TCLayout.ActiveDocument.1">
                  <p:embed/>
                  <p:pic>
                    <p:nvPicPr>
                      <p:cNvPr id="4" name="Objekt 84" hidden="1">
                        <a:extLst>
                          <a:ext uri="{FF2B5EF4-FFF2-40B4-BE49-F238E27FC236}">
                            <a16:creationId xmlns:a16="http://schemas.microsoft.com/office/drawing/2014/main" id="{48704EED-52D7-483F-A682-D092004411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Footer Placeholder 3">
            <a:extLst>
              <a:ext uri="{FF2B5EF4-FFF2-40B4-BE49-F238E27FC236}">
                <a16:creationId xmlns:a16="http://schemas.microsoft.com/office/drawing/2014/main" id="{3C771F7E-2490-4E30-BFEE-C46CA516DED6}"/>
              </a:ext>
            </a:extLst>
          </p:cNvPr>
          <p:cNvSpPr txBox="1">
            <a:spLocks/>
          </p:cNvSpPr>
          <p:nvPr/>
        </p:nvSpPr>
        <p:spPr>
          <a:xfrm>
            <a:off x="1377950" y="6472238"/>
            <a:ext cx="23733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err="1">
                <a:solidFill>
                  <a:srgbClr val="7F7F7F"/>
                </a:solidFill>
              </a:rPr>
              <a:t>Sidel</a:t>
            </a:r>
            <a:r>
              <a:rPr lang="en-GB" dirty="0">
                <a:solidFill>
                  <a:srgbClr val="7F7F7F"/>
                </a:solidFill>
              </a:rPr>
              <a:t> Services: Line Improvement,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6" name="Slide Number Placeholder 4">
            <a:extLst>
              <a:ext uri="{FF2B5EF4-FFF2-40B4-BE49-F238E27FC236}">
                <a16:creationId xmlns:a16="http://schemas.microsoft.com/office/drawing/2014/main" id="{21963516-7834-4B15-A3B2-1CD7AC2CE8FE}"/>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40C9DE48-EFAC-4355-8D44-F38A47CE3C1F}"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7" name="Group 7">
            <a:extLst>
              <a:ext uri="{FF2B5EF4-FFF2-40B4-BE49-F238E27FC236}">
                <a16:creationId xmlns:a16="http://schemas.microsoft.com/office/drawing/2014/main" id="{9C6B3849-CB19-4810-AADE-A14757B12109}"/>
              </a:ext>
            </a:extLst>
          </p:cNvPr>
          <p:cNvGrpSpPr>
            <a:grpSpLocks/>
          </p:cNvGrpSpPr>
          <p:nvPr/>
        </p:nvGrpSpPr>
        <p:grpSpPr bwMode="auto">
          <a:xfrm>
            <a:off x="7723188" y="6499225"/>
            <a:ext cx="920750" cy="252413"/>
            <a:chOff x="1005" y="1644"/>
            <a:chExt cx="3749" cy="1030"/>
          </a:xfrm>
        </p:grpSpPr>
        <p:sp>
          <p:nvSpPr>
            <p:cNvPr id="8" name="Freeform 8">
              <a:extLst>
                <a:ext uri="{FF2B5EF4-FFF2-40B4-BE49-F238E27FC236}">
                  <a16:creationId xmlns:a16="http://schemas.microsoft.com/office/drawing/2014/main" id="{1D217B92-63CB-46C9-9B85-84BF03D4C9F2}"/>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6">
              <a:extLst>
                <a:ext uri="{FF2B5EF4-FFF2-40B4-BE49-F238E27FC236}">
                  <a16:creationId xmlns:a16="http://schemas.microsoft.com/office/drawing/2014/main" id="{92A88D7E-6700-4C58-88EE-D301A85357E5}"/>
                </a:ext>
              </a:extLst>
            </p:cNvPr>
            <p:cNvSpPr>
              <a:spLocks noEditPoints="1"/>
            </p:cNvSpPr>
            <p:nvPr userDrawn="1"/>
          </p:nvSpPr>
          <p:spPr bwMode="auto">
            <a:xfrm>
              <a:off x="1005" y="1644"/>
              <a:ext cx="1183" cy="1014"/>
            </a:xfrm>
            <a:custGeom>
              <a:avLst/>
              <a:gdLst>
                <a:gd name="T0" fmla="*/ 146956 w 501"/>
                <a:gd name="T1" fmla="*/ 129026 h 429"/>
                <a:gd name="T2" fmla="*/ 138649 w 501"/>
                <a:gd name="T3" fmla="*/ 118267 h 429"/>
                <a:gd name="T4" fmla="*/ 135577 w 501"/>
                <a:gd name="T5" fmla="*/ 114211 h 429"/>
                <a:gd name="T6" fmla="*/ 117884 w 501"/>
                <a:gd name="T7" fmla="*/ 105865 h 429"/>
                <a:gd name="T8" fmla="*/ 94975 w 501"/>
                <a:gd name="T9" fmla="*/ 129026 h 429"/>
                <a:gd name="T10" fmla="*/ 117884 w 501"/>
                <a:gd name="T11" fmla="*/ 151686 h 429"/>
                <a:gd name="T12" fmla="*/ 135577 w 501"/>
                <a:gd name="T13" fmla="*/ 143485 h 429"/>
                <a:gd name="T14" fmla="*/ 138649 w 501"/>
                <a:gd name="T15" fmla="*/ 139367 h 429"/>
                <a:gd name="T16" fmla="*/ 146956 w 501"/>
                <a:gd name="T17" fmla="*/ 129026 h 429"/>
                <a:gd name="T18" fmla="*/ 66366 w 501"/>
                <a:gd name="T19" fmla="*/ 128501 h 429"/>
                <a:gd name="T20" fmla="*/ 117884 w 501"/>
                <a:gd name="T21" fmla="*/ 77371 h 429"/>
                <a:gd name="T22" fmla="*/ 157237 w 501"/>
                <a:gd name="T23" fmla="*/ 95541 h 429"/>
                <a:gd name="T24" fmla="*/ 157528 w 501"/>
                <a:gd name="T25" fmla="*/ 96410 h 429"/>
                <a:gd name="T26" fmla="*/ 158420 w 501"/>
                <a:gd name="T27" fmla="*/ 96042 h 429"/>
                <a:gd name="T28" fmla="*/ 102246 w 501"/>
                <a:gd name="T29" fmla="*/ 0 h 429"/>
                <a:gd name="T30" fmla="*/ 0 w 501"/>
                <a:gd name="T31" fmla="*/ 176845 h 429"/>
                <a:gd name="T32" fmla="*/ 99821 w 501"/>
                <a:gd name="T33" fmla="*/ 176845 h 429"/>
                <a:gd name="T34" fmla="*/ 100350 w 501"/>
                <a:gd name="T35" fmla="*/ 176476 h 429"/>
                <a:gd name="T36" fmla="*/ 90002 w 501"/>
                <a:gd name="T37" fmla="*/ 171983 h 429"/>
                <a:gd name="T38" fmla="*/ 66366 w 501"/>
                <a:gd name="T39" fmla="*/ 128501 h 429"/>
                <a:gd name="T40" fmla="*/ 202975 w 501"/>
                <a:gd name="T41" fmla="*/ 175944 h 429"/>
                <a:gd name="T42" fmla="*/ 192404 w 501"/>
                <a:gd name="T43" fmla="*/ 173134 h 429"/>
                <a:gd name="T44" fmla="*/ 165663 w 501"/>
                <a:gd name="T45" fmla="*/ 151162 h 429"/>
                <a:gd name="T46" fmla="*/ 155471 w 501"/>
                <a:gd name="T47" fmla="*/ 164088 h 429"/>
                <a:gd name="T48" fmla="*/ 136253 w 501"/>
                <a:gd name="T49" fmla="*/ 176476 h 429"/>
                <a:gd name="T50" fmla="*/ 136253 w 501"/>
                <a:gd name="T51" fmla="*/ 176845 h 429"/>
                <a:gd name="T52" fmla="*/ 205027 w 501"/>
                <a:gd name="T53" fmla="*/ 176845 h 429"/>
                <a:gd name="T54" fmla="*/ 205027 w 501"/>
                <a:gd name="T55" fmla="*/ 176476 h 429"/>
                <a:gd name="T56" fmla="*/ 202975 w 501"/>
                <a:gd name="T57" fmla="*/ 175944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7">
              <a:extLst>
                <a:ext uri="{FF2B5EF4-FFF2-40B4-BE49-F238E27FC236}">
                  <a16:creationId xmlns:a16="http://schemas.microsoft.com/office/drawing/2014/main" id="{3763BD11-036F-4534-B914-C4A35B2C8DFB}"/>
                </a:ext>
              </a:extLst>
            </p:cNvPr>
            <p:cNvSpPr>
              <a:spLocks noEditPoints="1"/>
            </p:cNvSpPr>
            <p:nvPr userDrawn="1"/>
          </p:nvSpPr>
          <p:spPr bwMode="auto">
            <a:xfrm>
              <a:off x="2540" y="1904"/>
              <a:ext cx="2214" cy="770"/>
            </a:xfrm>
            <a:custGeom>
              <a:avLst/>
              <a:gdLst>
                <a:gd name="T0" fmla="*/ 70352 w 937"/>
                <a:gd name="T1" fmla="*/ 55712 h 326"/>
                <a:gd name="T2" fmla="*/ 32040 w 937"/>
                <a:gd name="T3" fmla="*/ 36476 h 326"/>
                <a:gd name="T4" fmla="*/ 51343 w 937"/>
                <a:gd name="T5" fmla="*/ 21690 h 326"/>
                <a:gd name="T6" fmla="*/ 76372 w 937"/>
                <a:gd name="T7" fmla="*/ 40954 h 326"/>
                <a:gd name="T8" fmla="*/ 104086 w 937"/>
                <a:gd name="T9" fmla="*/ 40954 h 326"/>
                <a:gd name="T10" fmla="*/ 52581 w 937"/>
                <a:gd name="T11" fmla="*/ 0 h 326"/>
                <a:gd name="T12" fmla="*/ 4867 w 937"/>
                <a:gd name="T13" fmla="*/ 38528 h 326"/>
                <a:gd name="T14" fmla="*/ 42794 w 937"/>
                <a:gd name="T15" fmla="*/ 74981 h 326"/>
                <a:gd name="T16" fmla="*/ 80949 w 937"/>
                <a:gd name="T17" fmla="*/ 96023 h 326"/>
                <a:gd name="T18" fmla="*/ 55832 w 937"/>
                <a:gd name="T19" fmla="*/ 111952 h 326"/>
                <a:gd name="T20" fmla="*/ 27464 w 937"/>
                <a:gd name="T21" fmla="*/ 88208 h 326"/>
                <a:gd name="T22" fmla="*/ 369 w 937"/>
                <a:gd name="T23" fmla="*/ 88208 h 326"/>
                <a:gd name="T24" fmla="*/ 55166 w 937"/>
                <a:gd name="T25" fmla="*/ 133708 h 326"/>
                <a:gd name="T26" fmla="*/ 108044 w 937"/>
                <a:gd name="T27" fmla="*/ 92688 h 326"/>
                <a:gd name="T28" fmla="*/ 70352 w 937"/>
                <a:gd name="T29" fmla="*/ 55712 h 326"/>
                <a:gd name="T30" fmla="*/ 222430 w 937"/>
                <a:gd name="T31" fmla="*/ 49703 h 326"/>
                <a:gd name="T32" fmla="*/ 222430 w 937"/>
                <a:gd name="T33" fmla="*/ 49703 h 326"/>
                <a:gd name="T34" fmla="*/ 194598 w 937"/>
                <a:gd name="T35" fmla="*/ 35576 h 326"/>
                <a:gd name="T36" fmla="*/ 153860 w 937"/>
                <a:gd name="T37" fmla="*/ 83661 h 326"/>
                <a:gd name="T38" fmla="*/ 195257 w 937"/>
                <a:gd name="T39" fmla="*/ 133364 h 326"/>
                <a:gd name="T40" fmla="*/ 223314 w 937"/>
                <a:gd name="T41" fmla="*/ 118946 h 326"/>
                <a:gd name="T42" fmla="*/ 223621 w 937"/>
                <a:gd name="T43" fmla="*/ 118946 h 326"/>
                <a:gd name="T44" fmla="*/ 223621 w 937"/>
                <a:gd name="T45" fmla="*/ 130780 h 326"/>
                <a:gd name="T46" fmla="*/ 247996 w 937"/>
                <a:gd name="T47" fmla="*/ 130780 h 326"/>
                <a:gd name="T48" fmla="*/ 247996 w 937"/>
                <a:gd name="T49" fmla="*/ 3293 h 326"/>
                <a:gd name="T50" fmla="*/ 222430 w 937"/>
                <a:gd name="T51" fmla="*/ 3293 h 326"/>
                <a:gd name="T52" fmla="*/ 222430 w 937"/>
                <a:gd name="T53" fmla="*/ 49703 h 326"/>
                <a:gd name="T54" fmla="*/ 201521 w 937"/>
                <a:gd name="T55" fmla="*/ 114099 h 326"/>
                <a:gd name="T56" fmla="*/ 179268 w 937"/>
                <a:gd name="T57" fmla="*/ 84530 h 326"/>
                <a:gd name="T58" fmla="*/ 201521 w 937"/>
                <a:gd name="T59" fmla="*/ 55053 h 326"/>
                <a:gd name="T60" fmla="*/ 223314 w 937"/>
                <a:gd name="T61" fmla="*/ 84029 h 326"/>
                <a:gd name="T62" fmla="*/ 201521 w 937"/>
                <a:gd name="T63" fmla="*/ 114099 h 326"/>
                <a:gd name="T64" fmla="*/ 304698 w 937"/>
                <a:gd name="T65" fmla="*/ 35576 h 326"/>
                <a:gd name="T66" fmla="*/ 257403 w 937"/>
                <a:gd name="T67" fmla="*/ 84530 h 326"/>
                <a:gd name="T68" fmla="*/ 304698 w 937"/>
                <a:gd name="T69" fmla="*/ 133364 h 326"/>
                <a:gd name="T70" fmla="*/ 347877 w 937"/>
                <a:gd name="T71" fmla="*/ 102122 h 326"/>
                <a:gd name="T72" fmla="*/ 325607 w 937"/>
                <a:gd name="T73" fmla="*/ 102122 h 326"/>
                <a:gd name="T74" fmla="*/ 305598 w 937"/>
                <a:gd name="T75" fmla="*/ 114099 h 326"/>
                <a:gd name="T76" fmla="*/ 282473 w 937"/>
                <a:gd name="T77" fmla="*/ 90633 h 326"/>
                <a:gd name="T78" fmla="*/ 349486 w 937"/>
                <a:gd name="T79" fmla="*/ 90633 h 326"/>
                <a:gd name="T80" fmla="*/ 304698 w 937"/>
                <a:gd name="T81" fmla="*/ 35576 h 326"/>
                <a:gd name="T82" fmla="*/ 282473 w 937"/>
                <a:gd name="T83" fmla="*/ 74702 h 326"/>
                <a:gd name="T84" fmla="*/ 303895 w 937"/>
                <a:gd name="T85" fmla="*/ 55053 h 326"/>
                <a:gd name="T86" fmla="*/ 324088 w 937"/>
                <a:gd name="T87" fmla="*/ 74702 h 326"/>
                <a:gd name="T88" fmla="*/ 282473 w 937"/>
                <a:gd name="T89" fmla="*/ 74702 h 326"/>
                <a:gd name="T90" fmla="*/ 359866 w 937"/>
                <a:gd name="T91" fmla="*/ 130780 h 326"/>
                <a:gd name="T92" fmla="*/ 385274 w 937"/>
                <a:gd name="T93" fmla="*/ 130780 h 326"/>
                <a:gd name="T94" fmla="*/ 385274 w 937"/>
                <a:gd name="T95" fmla="*/ 3293 h 326"/>
                <a:gd name="T96" fmla="*/ 359866 w 937"/>
                <a:gd name="T97" fmla="*/ 3293 h 326"/>
                <a:gd name="T98" fmla="*/ 359866 w 937"/>
                <a:gd name="T99" fmla="*/ 130780 h 326"/>
                <a:gd name="T100" fmla="*/ 117609 w 937"/>
                <a:gd name="T101" fmla="*/ 130780 h 326"/>
                <a:gd name="T102" fmla="*/ 143038 w 937"/>
                <a:gd name="T103" fmla="*/ 130780 h 326"/>
                <a:gd name="T104" fmla="*/ 143038 w 937"/>
                <a:gd name="T105" fmla="*/ 38214 h 326"/>
                <a:gd name="T106" fmla="*/ 117609 w 937"/>
                <a:gd name="T107" fmla="*/ 38214 h 326"/>
                <a:gd name="T108" fmla="*/ 117609 w 937"/>
                <a:gd name="T109" fmla="*/ 130780 h 326"/>
                <a:gd name="T110" fmla="*/ 117609 w 937"/>
                <a:gd name="T111" fmla="*/ 24127 h 326"/>
                <a:gd name="T112" fmla="*/ 143038 w 937"/>
                <a:gd name="T113" fmla="*/ 24127 h 326"/>
                <a:gd name="T114" fmla="*/ 143038 w 937"/>
                <a:gd name="T115" fmla="*/ 3293 h 326"/>
                <a:gd name="T116" fmla="*/ 117609 w 937"/>
                <a:gd name="T117" fmla="*/ 3293 h 326"/>
                <a:gd name="T118" fmla="*/ 117609 w 937"/>
                <a:gd name="T119" fmla="*/ 24127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2" name="Straight Connector 11">
            <a:extLst>
              <a:ext uri="{FF2B5EF4-FFF2-40B4-BE49-F238E27FC236}">
                <a16:creationId xmlns:a16="http://schemas.microsoft.com/office/drawing/2014/main" id="{13A1EC13-EE16-4407-B4EF-554B89E85401}"/>
              </a:ext>
            </a:extLst>
          </p:cNvPr>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8000" y="334800"/>
            <a:ext cx="7992000" cy="936000"/>
          </a:xfrm>
        </p:spPr>
        <p:txBody>
          <a:bodyPr/>
          <a:lstStyle>
            <a:lvl1pPr>
              <a:defRPr/>
            </a:lvl1pPr>
          </a:lstStyle>
          <a:p>
            <a:r>
              <a:rPr lang="en-US"/>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a:t>Click to edit Master text styles</a:t>
            </a:r>
            <a:endParaRPr lang="en-GB" dirty="0"/>
          </a:p>
        </p:txBody>
      </p:sp>
    </p:spTree>
    <p:extLst>
      <p:ext uri="{BB962C8B-B14F-4D97-AF65-F5344CB8AC3E}">
        <p14:creationId xmlns:p14="http://schemas.microsoft.com/office/powerpoint/2010/main" val="11116007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3" name="Objekt 82" hidden="1">
            <a:extLst>
              <a:ext uri="{FF2B5EF4-FFF2-40B4-BE49-F238E27FC236}">
                <a16:creationId xmlns:a16="http://schemas.microsoft.com/office/drawing/2014/main" id="{A92EE19B-D156-4648-9083-1F2106C13D3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4820" name="think-cell Folie" r:id="rId4" imgW="360" imgH="360" progId="TCLayout.ActiveDocument.1">
                  <p:embed/>
                </p:oleObj>
              </mc:Choice>
              <mc:Fallback>
                <p:oleObj name="think-cell Folie" r:id="rId4" imgW="360" imgH="360" progId="TCLayout.ActiveDocument.1">
                  <p:embed/>
                  <p:pic>
                    <p:nvPicPr>
                      <p:cNvPr id="3" name="Objekt 82" hidden="1">
                        <a:extLst>
                          <a:ext uri="{FF2B5EF4-FFF2-40B4-BE49-F238E27FC236}">
                            <a16:creationId xmlns:a16="http://schemas.microsoft.com/office/drawing/2014/main" id="{A92EE19B-D156-4648-9083-1F2106C13D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004428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
        <p:nvSpPr>
          <p:cNvPr id="10" name="Inhaltsplatzhalter 9"/>
          <p:cNvSpPr>
            <a:spLocks noGrp="1"/>
          </p:cNvSpPr>
          <p:nvPr>
            <p:ph sz="quarter" idx="1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2073163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9" name="Inhaltsplatzhalter 8"/>
          <p:cNvSpPr>
            <a:spLocks noGrp="1"/>
          </p:cNvSpPr>
          <p:nvPr>
            <p:ph sz="quarter" idx="11"/>
          </p:nvPr>
        </p:nvSpPr>
        <p:spPr>
          <a:xfrm>
            <a:off x="647701" y="1485901"/>
            <a:ext cx="7993064" cy="4498974"/>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98718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2470643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4495799"/>
          </a:xfrm>
        </p:spPr>
        <p:txBody>
          <a:bodyPr rtlCol="0">
            <a:noAutofit/>
          </a:bodyPr>
          <a:lstStyle/>
          <a:p>
            <a:pPr lvl="0"/>
            <a:r>
              <a:rPr lang="en-US" noProof="0"/>
              <a:t>Click icon to add picture</a:t>
            </a:r>
            <a:endParaRPr lang="en-GB" noProof="0" dirty="0"/>
          </a:p>
        </p:txBody>
      </p:sp>
      <p:sp>
        <p:nvSpPr>
          <p:cNvPr id="4" name="Textplatzhalter 3"/>
          <p:cNvSpPr>
            <a:spLocks noGrp="1"/>
          </p:cNvSpPr>
          <p:nvPr>
            <p:ph type="body" sz="quarter" idx="12"/>
          </p:nvPr>
        </p:nvSpPr>
        <p:spPr>
          <a:xfrm>
            <a:off x="3379788" y="1489075"/>
            <a:ext cx="5260975"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3915420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699" y="1489076"/>
            <a:ext cx="7993063"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2033785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p:nvPr>
        </p:nvSpPr>
        <p:spPr>
          <a:xfrm>
            <a:off x="647699" y="334800"/>
            <a:ext cx="7993063" cy="5650075"/>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396261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6124575" y="3844925"/>
            <a:ext cx="2516188"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127827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a:extLst>
              <a:ext uri="{FF2B5EF4-FFF2-40B4-BE49-F238E27FC236}">
                <a16:creationId xmlns:a16="http://schemas.microsoft.com/office/drawing/2014/main" id="{B8A9B5B2-5923-4D69-AB90-2ABF7B3567C2}"/>
              </a:ext>
            </a:extLst>
          </p:cNvPr>
          <p:cNvGraphicFramePr>
            <a:graphicFrameLocks noChangeAspect="1"/>
          </p:cNvGraphicFramePr>
          <p:nvPr>
            <p:custDataLst>
              <p:tags r:id="rId26"/>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8676" name="think-cell Folie" r:id="rId27" imgW="360" imgH="360" progId="TCLayout.ActiveDocument.1">
                  <p:embed/>
                </p:oleObj>
              </mc:Choice>
              <mc:Fallback>
                <p:oleObj name="think-cell Folie" r:id="rId27" imgW="360" imgH="360" progId="TCLayout.ActiveDocument.1">
                  <p:embed/>
                  <p:pic>
                    <p:nvPicPr>
                      <p:cNvPr id="3074" name="Objekt 84" hidden="1">
                        <a:extLst>
                          <a:ext uri="{FF2B5EF4-FFF2-40B4-BE49-F238E27FC236}">
                            <a16:creationId xmlns:a16="http://schemas.microsoft.com/office/drawing/2014/main" id="{B8A9B5B2-5923-4D69-AB90-2ABF7B3567C2}"/>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a:extLst>
              <a:ext uri="{FF2B5EF4-FFF2-40B4-BE49-F238E27FC236}">
                <a16:creationId xmlns:a16="http://schemas.microsoft.com/office/drawing/2014/main" id="{0220E04D-68E9-4630-A6AC-59890C31C4E6}"/>
              </a:ext>
            </a:extLst>
          </p:cNvPr>
          <p:cNvSpPr>
            <a:spLocks noGrp="1"/>
          </p:cNvSpPr>
          <p:nvPr>
            <p:ph type="title"/>
          </p:nvPr>
        </p:nvSpPr>
        <p:spPr bwMode="auto">
          <a:xfrm>
            <a:off x="647700" y="334963"/>
            <a:ext cx="7994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fr-FR" noProof="1"/>
              <a:t>Titelmasterformat durch Klicken bearbeiten</a:t>
            </a:r>
            <a:endParaRPr lang="en-GB" altLang="fr-FR"/>
          </a:p>
        </p:txBody>
      </p:sp>
      <p:sp>
        <p:nvSpPr>
          <p:cNvPr id="3076" name="Textplatzhalter 2">
            <a:extLst>
              <a:ext uri="{FF2B5EF4-FFF2-40B4-BE49-F238E27FC236}">
                <a16:creationId xmlns:a16="http://schemas.microsoft.com/office/drawing/2014/main" id="{ACE36F5B-6D5D-465C-BE53-91F27D8F557F}"/>
              </a:ext>
            </a:extLst>
          </p:cNvPr>
          <p:cNvSpPr>
            <a:spLocks noGrp="1"/>
          </p:cNvSpPr>
          <p:nvPr>
            <p:ph type="body" idx="1"/>
          </p:nvPr>
        </p:nvSpPr>
        <p:spPr bwMode="auto">
          <a:xfrm>
            <a:off x="647700" y="1485900"/>
            <a:ext cx="7993063"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a:extLst>
              <a:ext uri="{FF2B5EF4-FFF2-40B4-BE49-F238E27FC236}">
                <a16:creationId xmlns:a16="http://schemas.microsoft.com/office/drawing/2014/main" id="{49171E63-CC51-4789-BEE3-958295FA299D}"/>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87" name="Slide Number Placeholder 4">
            <a:extLst>
              <a:ext uri="{FF2B5EF4-FFF2-40B4-BE49-F238E27FC236}">
                <a16:creationId xmlns:a16="http://schemas.microsoft.com/office/drawing/2014/main" id="{DCBF4421-BC20-4B06-8993-F5D78731DFBF}"/>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F9DF0F4F-4826-4E5C-95BF-C558D9228153}"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3079" name="Group 7">
            <a:extLst>
              <a:ext uri="{FF2B5EF4-FFF2-40B4-BE49-F238E27FC236}">
                <a16:creationId xmlns:a16="http://schemas.microsoft.com/office/drawing/2014/main" id="{E1E3A287-ED78-4D1E-A18A-0BE8D3F1EBB9}"/>
              </a:ext>
            </a:extLst>
          </p:cNvPr>
          <p:cNvGrpSpPr>
            <a:grpSpLocks/>
          </p:cNvGrpSpPr>
          <p:nvPr/>
        </p:nvGrpSpPr>
        <p:grpSpPr bwMode="auto">
          <a:xfrm>
            <a:off x="7723188" y="6499225"/>
            <a:ext cx="920750" cy="252413"/>
            <a:chOff x="1005" y="1644"/>
            <a:chExt cx="3749" cy="1030"/>
          </a:xfrm>
        </p:grpSpPr>
        <p:sp>
          <p:nvSpPr>
            <p:cNvPr id="3082" name="Freeform 8">
              <a:extLst>
                <a:ext uri="{FF2B5EF4-FFF2-40B4-BE49-F238E27FC236}">
                  <a16:creationId xmlns:a16="http://schemas.microsoft.com/office/drawing/2014/main" id="{0407AA08-BE11-49DC-A916-452F9D8F6383}"/>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3" name="Freeform 9">
              <a:extLst>
                <a:ext uri="{FF2B5EF4-FFF2-40B4-BE49-F238E27FC236}">
                  <a16:creationId xmlns:a16="http://schemas.microsoft.com/office/drawing/2014/main" id="{27694F50-8847-46CC-AF63-73280E80F2CF}"/>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4" name="Freeform 10">
              <a:extLst>
                <a:ext uri="{FF2B5EF4-FFF2-40B4-BE49-F238E27FC236}">
                  <a16:creationId xmlns:a16="http://schemas.microsoft.com/office/drawing/2014/main" id="{949AC342-91C7-45CA-A7BE-8C03F49B8DF4}"/>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9" name="Straight Connector 48">
            <a:extLst>
              <a:ext uri="{FF2B5EF4-FFF2-40B4-BE49-F238E27FC236}">
                <a16:creationId xmlns:a16="http://schemas.microsoft.com/office/drawing/2014/main" id="{5F24772F-1776-41B6-B35F-9D0063217E83}"/>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MSIPCM318342989b790b13240e2046" descr="{&quot;HashCode&quot;:-1488328267,&quot;Placement&quot;:&quot;Footer&quot;,&quot;Top&quot;:521.6203,&quot;Left&quot;:333.911743,&quot;SlideWidth&quot;:720,&quot;SlideHeight&quot;:540}">
            <a:extLst>
              <a:ext uri="{FF2B5EF4-FFF2-40B4-BE49-F238E27FC236}">
                <a16:creationId xmlns:a16="http://schemas.microsoft.com/office/drawing/2014/main" id="{82C38FF9-F1B3-41A7-9E2B-671B0F51AB2F}"/>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US" sz="900">
                <a:solidFill>
                  <a:srgbClr val="7F7F7F"/>
                </a:solidFill>
                <a:latin typeface="Arial" panose="020B0604020202020204" pitchFamily="34" charset="0"/>
              </a:rPr>
              <a:t>General</a:t>
            </a:r>
            <a:endParaRPr lang="en-US" sz="900" dirty="0" err="1">
              <a:solidFill>
                <a:srgbClr val="7F7F7F"/>
              </a:solidFill>
              <a:latin typeface="Arial" panose="020B0604020202020204" pitchFamily="34" charset="0"/>
            </a:endParaRPr>
          </a:p>
        </p:txBody>
      </p:sp>
    </p:spTree>
    <p:custDataLst>
      <p:tags r:id="rId25"/>
    </p:custDataLst>
    <p:extLst>
      <p:ext uri="{BB962C8B-B14F-4D97-AF65-F5344CB8AC3E}">
        <p14:creationId xmlns:p14="http://schemas.microsoft.com/office/powerpoint/2010/main" val="354718812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 id="2147483716" r:id="rId18"/>
    <p:sldLayoutId id="2147483717" r:id="rId19"/>
    <p:sldLayoutId id="2147483718" r:id="rId20"/>
    <p:sldLayoutId id="2147483719" r:id="rId21"/>
    <p:sldLayoutId id="2147483720" r:id="rId22"/>
  </p:sldLayoutIdLst>
  <p:hf sldNum="0" hdr="0" dt="0"/>
  <p:txStyles>
    <p:titleStyle>
      <a:lvl1pPr algn="l" rtl="0" eaLnBrk="0" fontAlgn="base" hangingPunct="0">
        <a:spcBef>
          <a:spcPct val="0"/>
        </a:spcBef>
        <a:spcAft>
          <a:spcPct val="0"/>
        </a:spcAft>
        <a:defRPr sz="3000" b="1" kern="1200">
          <a:solidFill>
            <a:srgbClr val="E64B00"/>
          </a:solidFill>
          <a:latin typeface="+mj-lt"/>
          <a:ea typeface="+mj-ea"/>
          <a:cs typeface="+mj-cs"/>
        </a:defRPr>
      </a:lvl1pPr>
      <a:lvl2pPr algn="l" rtl="0" eaLnBrk="0" fontAlgn="base" hangingPunct="0">
        <a:spcBef>
          <a:spcPct val="0"/>
        </a:spcBef>
        <a:spcAft>
          <a:spcPct val="0"/>
        </a:spcAft>
        <a:defRPr sz="3000" b="1">
          <a:solidFill>
            <a:srgbClr val="E64B00"/>
          </a:solidFill>
          <a:latin typeface="Arial" panose="020B0604020202020204" pitchFamily="34" charset="0"/>
        </a:defRPr>
      </a:lvl2pPr>
      <a:lvl3pPr algn="l" rtl="0" eaLnBrk="0" fontAlgn="base" hangingPunct="0">
        <a:spcBef>
          <a:spcPct val="0"/>
        </a:spcBef>
        <a:spcAft>
          <a:spcPct val="0"/>
        </a:spcAft>
        <a:defRPr sz="3000" b="1">
          <a:solidFill>
            <a:srgbClr val="E64B00"/>
          </a:solidFill>
          <a:latin typeface="Arial" panose="020B0604020202020204" pitchFamily="34" charset="0"/>
        </a:defRPr>
      </a:lvl3pPr>
      <a:lvl4pPr algn="l" rtl="0" eaLnBrk="0" fontAlgn="base" hangingPunct="0">
        <a:spcBef>
          <a:spcPct val="0"/>
        </a:spcBef>
        <a:spcAft>
          <a:spcPct val="0"/>
        </a:spcAft>
        <a:defRPr sz="3000" b="1">
          <a:solidFill>
            <a:srgbClr val="E64B00"/>
          </a:solidFill>
          <a:latin typeface="Arial" panose="020B0604020202020204" pitchFamily="34" charset="0"/>
        </a:defRPr>
      </a:lvl4pPr>
      <a:lvl5pPr algn="l" rtl="0" eaLnBrk="0" fontAlgn="base" hangingPunct="0">
        <a:spcBef>
          <a:spcPct val="0"/>
        </a:spcBef>
        <a:spcAft>
          <a:spcPct val="0"/>
        </a:spcAft>
        <a:defRPr sz="3000" b="1">
          <a:solidFill>
            <a:srgbClr val="E64B00"/>
          </a:solidFill>
          <a:latin typeface="Arial" panose="020B0604020202020204" pitchFamily="34" charset="0"/>
        </a:defRPr>
      </a:lvl5pPr>
      <a:lvl6pPr marL="457200" algn="l" rtl="0" fontAlgn="base">
        <a:spcBef>
          <a:spcPct val="0"/>
        </a:spcBef>
        <a:spcAft>
          <a:spcPct val="0"/>
        </a:spcAft>
        <a:defRPr sz="3000" b="1">
          <a:solidFill>
            <a:srgbClr val="E64B00"/>
          </a:solidFill>
          <a:latin typeface="Arial" panose="020B0604020202020204" pitchFamily="34" charset="0"/>
        </a:defRPr>
      </a:lvl6pPr>
      <a:lvl7pPr marL="914400" algn="l" rtl="0" fontAlgn="base">
        <a:spcBef>
          <a:spcPct val="0"/>
        </a:spcBef>
        <a:spcAft>
          <a:spcPct val="0"/>
        </a:spcAft>
        <a:defRPr sz="3000" b="1">
          <a:solidFill>
            <a:srgbClr val="E64B00"/>
          </a:solidFill>
          <a:latin typeface="Arial" panose="020B0604020202020204" pitchFamily="34" charset="0"/>
        </a:defRPr>
      </a:lvl7pPr>
      <a:lvl8pPr marL="1371600" algn="l" rtl="0" fontAlgn="base">
        <a:spcBef>
          <a:spcPct val="0"/>
        </a:spcBef>
        <a:spcAft>
          <a:spcPct val="0"/>
        </a:spcAft>
        <a:defRPr sz="3000" b="1">
          <a:solidFill>
            <a:srgbClr val="E64B00"/>
          </a:solidFill>
          <a:latin typeface="Arial" panose="020B0604020202020204" pitchFamily="34" charset="0"/>
        </a:defRPr>
      </a:lvl8pPr>
      <a:lvl9pPr marL="1828800" algn="l" rtl="0" fontAlgn="base">
        <a:spcBef>
          <a:spcPct val="0"/>
        </a:spcBef>
        <a:spcAft>
          <a:spcPct val="0"/>
        </a:spcAft>
        <a:defRPr sz="3000" b="1">
          <a:solidFill>
            <a:srgbClr val="E64B00"/>
          </a:solidFill>
          <a:latin typeface="Arial" panose="020B0604020202020204" pitchFamily="34" charset="0"/>
        </a:defRPr>
      </a:lvl9pPr>
    </p:titleStyle>
    <p:body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8.PNG"/><Relationship Id="rId2" Type="http://schemas.openxmlformats.org/officeDocument/2006/relationships/tags" Target="../tags/tag11.xml"/><Relationship Id="rId1" Type="http://schemas.openxmlformats.org/officeDocument/2006/relationships/vmlDrawing" Target="../drawings/vmlDrawing8.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2"/>
          <p:cNvGrpSpPr>
            <a:grpSpLocks/>
          </p:cNvGrpSpPr>
          <p:nvPr/>
        </p:nvGrpSpPr>
        <p:grpSpPr bwMode="auto">
          <a:xfrm>
            <a:off x="651884" y="1667099"/>
            <a:ext cx="7997390" cy="4035528"/>
            <a:chOff x="650875" y="1906363"/>
            <a:chExt cx="7991475" cy="4042393"/>
          </a:xfrm>
        </p:grpSpPr>
        <p:sp>
          <p:nvSpPr>
            <p:cNvPr id="21" name="Rechteck 3"/>
            <p:cNvSpPr/>
            <p:nvPr/>
          </p:nvSpPr>
          <p:spPr>
            <a:xfrm>
              <a:off x="650875" y="1906363"/>
              <a:ext cx="3889375" cy="38914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0" marR="0" lvl="0" indent="0" algn="l" defTabSz="862049" rtl="0" eaLnBrk="1" fontAlgn="auto" latinLnBrk="0" hangingPunct="1">
                <a:lnSpc>
                  <a:spcPct val="100000"/>
                </a:lnSpc>
                <a:spcBef>
                  <a:spcPts val="283"/>
                </a:spcBef>
                <a:spcAft>
                  <a:spcPts val="0"/>
                </a:spcAft>
                <a:buClr>
                  <a:srgbClr val="FF6600"/>
                </a:buClr>
                <a:buSzTx/>
                <a:buFontTx/>
                <a:buNone/>
                <a:tabLst/>
                <a:defRPr/>
              </a:pPr>
              <a:r>
                <a:rPr kumimoji="0" lang="es-ES" sz="1400" b="1" i="0" u="none" strike="noStrike" cap="none" normalizeH="0" baseline="0" noProof="0">
                  <a:ln>
                    <a:noFill/>
                  </a:ln>
                  <a:solidFill>
                    <a:srgbClr val="FFFFFF"/>
                  </a:solidFill>
                  <a:uLnTx/>
                  <a:uFillTx/>
                  <a:latin typeface="Arial"/>
                  <a:ea typeface="MS PGothic" pitchFamily="34" charset="-128"/>
                  <a:cs typeface="+mn-cs"/>
                </a:rPr>
                <a:t>VALOR Y VENTAJAS</a:t>
              </a:r>
            </a:p>
          </p:txBody>
        </p:sp>
        <p:sp>
          <p:nvSpPr>
            <p:cNvPr id="22" name="Rechteck 4"/>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131"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Rechteck 11"/>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179593" marR="0" lvl="0" indent="-179593" algn="l" defTabSz="862049" rtl="0" eaLnBrk="1" fontAlgn="base" latinLnBrk="0" hangingPunct="1">
                <a:lnSpc>
                  <a:spcPct val="100000"/>
                </a:lnSpc>
                <a:spcBef>
                  <a:spcPts val="283"/>
                </a:spcBef>
                <a:spcAft>
                  <a:spcPts val="0"/>
                </a:spcAft>
                <a:buClr>
                  <a:srgbClr val="E64B00"/>
                </a:buClr>
                <a:buSzTx/>
                <a:buFontTx/>
                <a:buNone/>
                <a:tabLst/>
                <a:defRPr/>
              </a:pPr>
              <a:r>
                <a:rPr kumimoji="0" lang="es-ES" sz="1400" b="1" i="0" u="none" strike="noStrike" cap="none" normalizeH="0" baseline="0" noProof="1">
                  <a:ln>
                    <a:noFill/>
                  </a:ln>
                  <a:solidFill>
                    <a:srgbClr val="FFFFFF"/>
                  </a:solidFill>
                  <a:uLnTx/>
                  <a:uFillTx/>
                  <a:latin typeface="Arial" charset="0"/>
                  <a:ea typeface="+mn-ea"/>
                  <a:cs typeface="Arial" charset="0"/>
                </a:rPr>
                <a:t>DESCRIPCIÓN</a:t>
              </a:r>
            </a:p>
          </p:txBody>
        </p:sp>
        <p:sp>
          <p:nvSpPr>
            <p:cNvPr id="24" name="Rechteck 12"/>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131"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263040" y="197654"/>
          <a:ext cx="1496" cy="1496"/>
        </p:xfrm>
        <a:graphic>
          <a:graphicData uri="http://schemas.openxmlformats.org/presentationml/2006/ole">
            <mc:AlternateContent xmlns:mc="http://schemas.openxmlformats.org/markup-compatibility/2006">
              <mc:Choice xmlns:v="urn:schemas-microsoft-com:vml" Requires="v">
                <p:oleObj spid="_x0000_s35844"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040" y="197654"/>
                        <a:ext cx="1496" cy="1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p:txBody>
          <a:bodyPr/>
          <a:lstStyle/>
          <a:p>
            <a:r>
              <a:rPr lang="es-ES" sz="3000"/>
              <a:t>Reduzca los tiempos de paro e incremente la productividad</a:t>
            </a:r>
          </a:p>
        </p:txBody>
      </p:sp>
      <p:sp>
        <p:nvSpPr>
          <p:cNvPr id="19477" name="Text Placeholder 2"/>
          <p:cNvSpPr>
            <a:spLocks noGrp="1"/>
          </p:cNvSpPr>
          <p:nvPr>
            <p:ph type="body" sz="quarter" idx="4294967295"/>
          </p:nvPr>
        </p:nvSpPr>
        <p:spPr>
          <a:xfrm>
            <a:off x="647700" y="1350789"/>
            <a:ext cx="7539038" cy="288925"/>
          </a:xfrm>
        </p:spPr>
        <p:txBody>
          <a:bodyPr/>
          <a:lstStyle/>
          <a:p>
            <a:r>
              <a:rPr lang="es-ES" sz="1800"/>
              <a:t>Nuevo transportador de acumulación</a:t>
            </a:r>
          </a:p>
        </p:txBody>
      </p:sp>
      <p:sp>
        <p:nvSpPr>
          <p:cNvPr id="19478" name="Text Placeholder 2"/>
          <p:cNvSpPr txBox="1">
            <a:spLocks/>
          </p:cNvSpPr>
          <p:nvPr/>
        </p:nvSpPr>
        <p:spPr bwMode="auto">
          <a:xfrm>
            <a:off x="651884" y="5794713"/>
            <a:ext cx="7522349"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rPr>
              <a:t>Valor: Eficiencia, mantenimiento</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rPr>
              <a:t>Equipo: </a:t>
            </a:r>
            <a:r>
              <a:rPr kumimoji="0" lang="es-ES" sz="800" b="0" i="0" u="none" strike="noStrike" cap="none" normalizeH="0" baseline="0" noProof="0" dirty="0" err="1">
                <a:ln>
                  <a:noFill/>
                </a:ln>
                <a:solidFill>
                  <a:srgbClr val="000000"/>
                </a:solidFill>
                <a:uLnTx/>
                <a:uFillTx/>
                <a:latin typeface="Arial" panose="020B0604020202020204" pitchFamily="34" charset="0"/>
                <a:ea typeface="+mn-ea"/>
                <a:cs typeface="+mn-cs"/>
              </a:rPr>
              <a:t>Paletizadores</a:t>
            </a:r>
            <a:r>
              <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rPr>
              <a:t> y </a:t>
            </a:r>
            <a:r>
              <a:rPr kumimoji="0" lang="es-ES" sz="800" b="0" i="0" u="none" strike="noStrike" cap="none" normalizeH="0" baseline="0" noProof="0" dirty="0" err="1">
                <a:ln>
                  <a:noFill/>
                </a:ln>
                <a:solidFill>
                  <a:srgbClr val="000000"/>
                </a:solidFill>
                <a:uLnTx/>
                <a:uFillTx/>
                <a:latin typeface="Arial" panose="020B0604020202020204" pitchFamily="34" charset="0"/>
                <a:ea typeface="+mn-ea"/>
                <a:cs typeface="+mn-cs"/>
              </a:rPr>
              <a:t>despaletizadores</a:t>
            </a:r>
            <a:endPar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rPr>
              <a:t>Código de catálogo</a:t>
            </a:r>
            <a:r>
              <a:rPr kumimoji="0" lang="es-ES" sz="800" b="0" i="0" u="none" strike="noStrike" cap="none" normalizeH="0" baseline="0" noProof="0">
                <a:ln>
                  <a:noFill/>
                </a:ln>
                <a:solidFill>
                  <a:srgbClr val="000000"/>
                </a:solidFill>
                <a:uLnTx/>
                <a:uFillTx/>
                <a:latin typeface="Arial" panose="020B0604020202020204" pitchFamily="34" charset="0"/>
                <a:ea typeface="+mn-ea"/>
                <a:cs typeface="+mn-cs"/>
              </a:rPr>
              <a:t>: EOL022</a:t>
            </a:r>
            <a:endParaRPr kumimoji="0" lang="es-ES" sz="800" b="0" i="0" u="none" strike="noStrike" cap="none" normalizeH="0" baseline="0" noProof="0" dirty="0">
              <a:ln>
                <a:noFill/>
              </a:ln>
              <a:solidFill>
                <a:srgbClr val="000000"/>
              </a:solidFill>
              <a:uLnTx/>
              <a:uFillTx/>
              <a:latin typeface="Arial" panose="020B0604020202020204" pitchFamily="34" charset="0"/>
              <a:ea typeface="+mn-ea"/>
              <a:cs typeface="+mn-cs"/>
            </a:endParaRPr>
          </a:p>
        </p:txBody>
      </p:sp>
      <p:sp>
        <p:nvSpPr>
          <p:cNvPr id="19479" name="BainBulletsConfiguration" hidden="1"/>
          <p:cNvSpPr txBox="1">
            <a:spLocks noChangeArrowheads="1"/>
          </p:cNvSpPr>
          <p:nvPr/>
        </p:nvSpPr>
        <p:spPr bwMode="auto">
          <a:xfrm>
            <a:off x="273516" y="208130"/>
            <a:ext cx="65" cy="15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862049"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51884" y="2073869"/>
            <a:ext cx="4002411" cy="224676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E64B00"/>
              </a:buClr>
              <a:buSzTx/>
              <a:buFontTx/>
              <a:buNone/>
              <a:tabLst/>
              <a:defRPr/>
            </a:pPr>
            <a:r>
              <a:rPr kumimoji="0" lang="es-ES" sz="1000" b="1" i="0" u="none" strike="noStrike" cap="none" normalizeH="0" baseline="0" noProof="0">
                <a:ln>
                  <a:noFill/>
                </a:ln>
                <a:solidFill>
                  <a:srgbClr val="000000"/>
                </a:solidFill>
                <a:uLnTx/>
                <a:uFillTx/>
                <a:latin typeface="Arial"/>
                <a:ea typeface="+mn-ea"/>
                <a:cs typeface="+mn-cs"/>
              </a:rPr>
              <a:t>Mantenimiento</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Una cadena más resistente para sustituir el anterior sistema de rodillos.</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Mínima fricción y menos presión en la acumulación.</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Mantenimiento del transportador sumamente reducido y simplificado. </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Guías dosificadoras que se dejan sueltas para evitar cualquier problema de sincronización en la entrada de paquetes.</a:t>
            </a:r>
          </a:p>
          <a:p>
            <a:pPr marL="0" marR="0" lvl="0" indent="0" algn="l" defTabSz="914400" rtl="0" eaLnBrk="1" fontAlgn="auto" latinLnBrk="0" hangingPunct="1">
              <a:lnSpc>
                <a:spcPct val="100000"/>
              </a:lnSpc>
              <a:spcBef>
                <a:spcPts val="0"/>
              </a:spcBef>
              <a:spcAft>
                <a:spcPts val="0"/>
              </a:spcAft>
              <a:buClr>
                <a:srgbClr val="E64B00"/>
              </a:buClr>
              <a:buSzTx/>
              <a:buFontTx/>
              <a:buNone/>
              <a:tabLst/>
              <a:defRPr/>
            </a:pPr>
            <a:r>
              <a:rPr kumimoji="0" lang="es-ES" sz="1000" b="1" i="0" u="none" strike="noStrike" cap="none" normalizeH="0" baseline="0" noProof="0">
                <a:ln>
                  <a:noFill/>
                </a:ln>
                <a:solidFill>
                  <a:srgbClr val="000000"/>
                </a:solidFill>
                <a:uLnTx/>
                <a:uFillTx/>
                <a:latin typeface="Arial"/>
                <a:ea typeface="+mn-ea"/>
                <a:cs typeface="+mn-cs"/>
              </a:rPr>
              <a:t>Flexibilidad</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Solución adecuada para productos con base irregular o petaloide.</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Ajuste de guías más rápido y repetible (sistema de rueda manual como estándar o automático como opción). </a:t>
            </a:r>
          </a:p>
          <a:p>
            <a:pPr marL="0" marR="0" lvl="0" indent="0" algn="l" defTabSz="914400" rtl="0" eaLnBrk="1" fontAlgn="auto" latinLnBrk="0" hangingPunct="1">
              <a:lnSpc>
                <a:spcPct val="100000"/>
              </a:lnSpc>
              <a:spcBef>
                <a:spcPts val="0"/>
              </a:spcBef>
              <a:spcAft>
                <a:spcPts val="0"/>
              </a:spcAft>
              <a:buClr>
                <a:srgbClr val="E64B00"/>
              </a:buClr>
              <a:buSzTx/>
              <a:buFontTx/>
              <a:buNone/>
              <a:tabLst/>
              <a:defRPr/>
            </a:pPr>
            <a:r>
              <a:rPr kumimoji="0" lang="es-ES" sz="1000" b="1" i="0" u="none" strike="noStrike" cap="none" normalizeH="0" baseline="0" noProof="0">
                <a:ln>
                  <a:noFill/>
                </a:ln>
                <a:solidFill>
                  <a:srgbClr val="000000"/>
                </a:solidFill>
                <a:uLnTx/>
                <a:uFillTx/>
                <a:latin typeface="Arial"/>
                <a:ea typeface="+mn-ea"/>
                <a:cs typeface="+mn-cs"/>
              </a:rPr>
              <a:t>Productividad</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Reducción de la frecuencia de alarmas de la cinta dosificadora.</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Mayor fiabilidad funcional. Sistema menos sensible a la calidad de los paquetes y los falsos paros. Operaciones silenciosas.</a:t>
            </a:r>
          </a:p>
        </p:txBody>
      </p:sp>
      <p:sp>
        <p:nvSpPr>
          <p:cNvPr id="9" name="Rectangle 8">
            <a:extLst>
              <a:ext uri="{FF2B5EF4-FFF2-40B4-BE49-F238E27FC236}">
                <a16:creationId xmlns:a16="http://schemas.microsoft.com/office/drawing/2014/main" id="{CF44C1F8-6FC3-4515-B08E-1A90733BAFE7}"/>
              </a:ext>
            </a:extLst>
          </p:cNvPr>
          <p:cNvSpPr/>
          <p:nvPr/>
        </p:nvSpPr>
        <p:spPr>
          <a:xfrm>
            <a:off x="4757021" y="2087143"/>
            <a:ext cx="3892254" cy="1661993"/>
          </a:xfrm>
          <a:prstGeom prst="rect">
            <a:avLst/>
          </a:prstGeom>
        </p:spPr>
        <p:txBody>
          <a:bodyPr wrap="square">
            <a:spAutoFit/>
          </a:bodyPr>
          <a:lstStyle/>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r>
              <a:rPr kumimoji="0" lang="es-ES" sz="1000" b="0" i="0" u="none" strike="noStrike" cap="none" normalizeH="0" baseline="0" noProof="0">
                <a:ln>
                  <a:noFill/>
                </a:ln>
                <a:solidFill>
                  <a:srgbClr val="000000"/>
                </a:solidFill>
                <a:uLnTx/>
                <a:uFillTx/>
                <a:latin typeface="Arial"/>
                <a:ea typeface="+mn-ea"/>
                <a:cs typeface="+mn-cs"/>
              </a:rPr>
              <a:t>El control de los paquetes en la entrada se traslada ahora de la cinta dosificadora al transportador de acumulación. En ese transportador existen fotocélulas de seguridad para detectar los paquetes que están colocados al revés.</a:t>
            </a: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
                <a:srgbClr val="E64B00"/>
              </a:buClr>
              <a:buSzTx/>
              <a:buFontTx/>
              <a:buNone/>
              <a:tabLst/>
              <a:defRPr/>
            </a:pPr>
            <a:endParaRPr kumimoji="0" lang="fr-FR" sz="1200" b="0" i="0" u="none" strike="noStrike" kern="1200" cap="none" spc="0" normalizeH="0" baseline="0" noProof="0" dirty="0">
              <a:ln>
                <a:noFill/>
              </a:ln>
              <a:solidFill>
                <a:srgbClr val="000000"/>
              </a:solidFill>
              <a:effectLst/>
              <a:uLnTx/>
              <a:uFillTx/>
              <a:latin typeface="Arial"/>
              <a:ea typeface="+mn-ea"/>
              <a:cs typeface="+mn-cs"/>
            </a:endParaRP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a:p>
            <a:pPr marL="180000" marR="0" lvl="0" indent="-180000" algn="l" defTabSz="914400" rtl="0" eaLnBrk="1" fontAlgn="auto" latinLnBrk="0" hangingPunct="1">
              <a:lnSpc>
                <a:spcPct val="100000"/>
              </a:lnSpc>
              <a:spcBef>
                <a:spcPts val="0"/>
              </a:spcBef>
              <a:spcAft>
                <a:spcPts val="0"/>
              </a:spcAft>
              <a:buClr>
                <a:srgbClr val="E64B00"/>
              </a:buClr>
              <a:buSzTx/>
              <a:buFont typeface="Wingdings" panose="05000000000000000000" pitchFamily="2" charset="2"/>
              <a:buChar char="§"/>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p:txBody>
      </p:sp>
      <p:pic>
        <p:nvPicPr>
          <p:cNvPr id="25" name="Picture 24">
            <a:extLst>
              <a:ext uri="{FF2B5EF4-FFF2-40B4-BE49-F238E27FC236}">
                <a16:creationId xmlns:a16="http://schemas.microsoft.com/office/drawing/2014/main" id="{93D75CD5-235E-4516-A8E5-2141CEBCE51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547447" y="4297407"/>
            <a:ext cx="2311400" cy="12391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26" name="Picture 25">
            <a:extLst>
              <a:ext uri="{FF2B5EF4-FFF2-40B4-BE49-F238E27FC236}">
                <a16:creationId xmlns:a16="http://schemas.microsoft.com/office/drawing/2014/main" id="{6858C580-A195-4604-B7AB-0BDFF46B5944}"/>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4921972" y="2768004"/>
            <a:ext cx="3562350" cy="1397000"/>
          </a:xfrm>
          <a:prstGeom prst="rect">
            <a:avLst/>
          </a:prstGeom>
        </p:spPr>
      </p:pic>
    </p:spTree>
    <p:extLst>
      <p:ext uri="{BB962C8B-B14F-4D97-AF65-F5344CB8AC3E}">
        <p14:creationId xmlns:p14="http://schemas.microsoft.com/office/powerpoint/2010/main" val="8368305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COUNT" val="5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180</Words>
  <Application>Microsoft Office PowerPoint</Application>
  <PresentationFormat>On-screen Show (4:3)</PresentationFormat>
  <Paragraphs>23</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ＭＳ Ｐゴシック</vt:lpstr>
      <vt:lpstr>SimSun</vt:lpstr>
      <vt:lpstr>Arial</vt:lpstr>
      <vt:lpstr>Wingdings</vt:lpstr>
      <vt:lpstr>NewSidel_Template_4x3_with add layouts</vt:lpstr>
      <vt:lpstr>think-cell Folie</vt:lpstr>
      <vt:lpstr>Reduzca los tiempos de paro e incremente la productividad</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Arial, 40 pt</dc:title>
  <dc:creator>Cardarelli, Francesca</dc:creator>
  <cp:lastModifiedBy>Sorega, Dan</cp:lastModifiedBy>
  <cp:revision>32</cp:revision>
  <cp:lastPrinted>2017-09-01T14:01:41Z</cp:lastPrinted>
  <dcterms:created xsi:type="dcterms:W3CDTF">2017-07-10T14:51:51Z</dcterms:created>
  <dcterms:modified xsi:type="dcterms:W3CDTF">2019-06-26T13:47:05Z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107200@sidel.com</vt:lpwstr>
  </property>
  <property fmtid="{D5CDD505-2E9C-101B-9397-08002B2CF9AE}" pid="8" name="MSIP_Label_94480757-a570-4f64-84e7-c5b3ffe9d573_SetDate">
    <vt:lpwstr>2019-06-26T15:47:04.7795607+02:00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