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206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3462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660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650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84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36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70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52664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950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2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631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61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34913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600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42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31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8718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7064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542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378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261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827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b54d499983cdf841830ad54b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8E1BD847-71C5-4071-9BBC-F0359747DC7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547188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4" y="1667099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66100" cy="461665"/>
          </a:xfrm>
        </p:spPr>
        <p:txBody>
          <a:bodyPr/>
          <a:lstStyle/>
          <a:p>
            <a:r>
              <a:rPr lang="pt-BR" sz="3000" dirty="0"/>
              <a:t>Menor indisponibilidade e maior produtividade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50789"/>
            <a:ext cx="7539038" cy="288925"/>
          </a:xfrm>
        </p:spPr>
        <p:txBody>
          <a:bodyPr/>
          <a:lstStyle/>
          <a:p>
            <a:r>
              <a:rPr lang="pt-BR" sz="1800"/>
              <a:t>Novo transportador de acumulação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Eficiência, manutenção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kumimoji="0" lang="pt-BR" sz="8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Pal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</a:t>
            </a:r>
            <a:r>
              <a:rPr kumimoji="0" lang="pt-BR" sz="8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Depal</a:t>
            </a:r>
            <a:endParaRPr kumimoji="0" lang="pt-B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</a:t>
            </a:r>
            <a:r>
              <a:rPr kumimoji="0" lang="pt-B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EOL022</a:t>
            </a:r>
            <a:endParaRPr kumimoji="0" lang="pt-BR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40024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Manutenção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Corrente de maior resistência substitui o antigo sistema de rolos.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Atrito mínimo e menor pressão na acumulação.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Manutenção do transportador extremamente reduzida e simplificada. 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As guias de dosagem ficarão soltas para evitar qualquer risco de entrada dessincronizada de pacotes.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Flexibilidade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Compatível com produtos com fundo irregular ou petaloide.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Ajuste de guias repetível e mais rápido (sistema de roda manual padrão ou automático, como opcional).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0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Produtividade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Reduz a frequência de alarme da esteira de dosagem.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Maior confiabilidade funcional. Sistema menos sensível à qualidade de pacotes e falsas paradas. Operações silenciosas.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O controle de entrada de pacote é agora movido da esteira de dosagem para o transportador de acumulação. Fotocélulas de segurança “turned-pack” instaladas no transportador de acumulação.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3D75CD5-235E-4516-A8E5-2141CEBCE51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447" y="4297407"/>
            <a:ext cx="2311400" cy="1239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858C580-A195-4604-B7AB-0BDFF46B59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972" y="2768004"/>
            <a:ext cx="356235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30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Menor indisponibilidade e maior produtividade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33</cp:revision>
  <cp:lastPrinted>2017-09-01T14:01:41Z</cp:lastPrinted>
  <dcterms:created xsi:type="dcterms:W3CDTF">2017-07-10T14:51:51Z</dcterms:created>
  <dcterms:modified xsi:type="dcterms:W3CDTF">2019-06-26T13:47:42Z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2019-06-26T15:47:41.9231607+02:00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