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59" r:id="rId2"/>
  </p:sldIdLst>
  <p:sldSz cx="9144000" cy="6858000" type="screen4x3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269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>
          <p15:clr>
            <a:srgbClr val="A4A3A4"/>
          </p15:clr>
        </p15:guide>
        <p15:guide id="2" pos="2145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540" autoAdjust="0"/>
    <p:restoredTop sz="94660"/>
  </p:normalViewPr>
  <p:slideViewPr>
    <p:cSldViewPr snapToGrid="0" showGuides="1">
      <p:cViewPr>
        <p:scale>
          <a:sx n="50" d="100"/>
          <a:sy n="50" d="100"/>
        </p:scale>
        <p:origin x="1742" y="806"/>
      </p:cViewPr>
      <p:guideLst>
        <p:guide orient="horz" pos="2160"/>
        <p:guide pos="2880"/>
        <p:guide pos="269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-9918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9201113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26/06/2019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915988"/>
            <a:ext cx="4513262" cy="3386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1596" y="4563048"/>
            <a:ext cx="5945597" cy="4632308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6469733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53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655" indent="-18288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6280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88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7" Type="http://schemas.openxmlformats.org/officeDocument/2006/relationships/oleObject" Target="../embeddings/oleObject4.bin"/><Relationship Id="rId2" Type="http://schemas.openxmlformats.org/officeDocument/2006/relationships/tags" Target="../tags/tag3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7.bin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8.bin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rotWithShape="1">
          <a:gsLst>
            <a:gs pos="0">
              <a:schemeClr val="bg1"/>
            </a:gs>
            <a:gs pos="100000">
              <a:srgbClr val="D9D9D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3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4" name="think-cell Folie" r:id="rId4" imgW="8890" imgH="8890" progId="TCLayout.ActiveDocument.1">
                  <p:embed/>
                </p:oleObj>
              </mc:Choice>
              <mc:Fallback>
                <p:oleObj name="think-cell Folie" r:id="rId4" imgW="8890" imgH="8890" progId="TCLayout.ActiveDocument.1">
                  <p:embed/>
                  <p:pic>
                    <p:nvPicPr>
                      <p:cNvPr id="0" name="Objekt 83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/>
          <p:cNvSpPr txBox="1"/>
          <p:nvPr userDrawn="1"/>
        </p:nvSpPr>
        <p:spPr>
          <a:xfrm>
            <a:off x="657225" y="6551613"/>
            <a:ext cx="5445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6" name="Picture 13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47700" y="599647"/>
            <a:ext cx="8058150" cy="615553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0"/>
          </p:nvPr>
        </p:nvSpPr>
        <p:spPr>
          <a:xfrm>
            <a:off x="647700" y="2156103"/>
            <a:ext cx="6408737" cy="1538883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4754564" y="1489076"/>
            <a:ext cx="3886200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4754564" y="3844925"/>
            <a:ext cx="388620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213994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9288" y="3844925"/>
            <a:ext cx="3886200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/>
          </p:nvPr>
        </p:nvSpPr>
        <p:spPr>
          <a:xfrm>
            <a:off x="4751388" y="1489075"/>
            <a:ext cx="3889375" cy="213995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4751388" y="3844925"/>
            <a:ext cx="3889375" cy="2139949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6124575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4751388" y="1489076"/>
            <a:ext cx="3889375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4751388" y="329247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4751388" y="3844925"/>
            <a:ext cx="3889375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4751388" y="564832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0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477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647700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6477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/>
          </p:nvPr>
        </p:nvSpPr>
        <p:spPr>
          <a:xfrm>
            <a:off x="3384550" y="1489075"/>
            <a:ext cx="2519363" cy="449580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/>
          </p:nvPr>
        </p:nvSpPr>
        <p:spPr>
          <a:xfrm>
            <a:off x="6119813" y="1489075"/>
            <a:ext cx="2520950" cy="1803399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/>
          </p:nvPr>
        </p:nvSpPr>
        <p:spPr>
          <a:xfrm>
            <a:off x="6120341" y="3292474"/>
            <a:ext cx="2520421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/>
          </p:nvPr>
        </p:nvSpPr>
        <p:spPr>
          <a:xfrm>
            <a:off x="6124575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019300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0193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751388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475138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019300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20193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4751388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475138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019300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751388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019300" y="384492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4751388" y="384492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1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47701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647701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647701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3386138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338613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/>
          </p:nvPr>
        </p:nvSpPr>
        <p:spPr>
          <a:xfrm>
            <a:off x="3386138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/>
          </p:nvPr>
        </p:nvSpPr>
        <p:spPr>
          <a:xfrm>
            <a:off x="338613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/>
          </p:nvPr>
        </p:nvSpPr>
        <p:spPr>
          <a:xfrm>
            <a:off x="6124575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/>
          </p:nvPr>
        </p:nvSpPr>
        <p:spPr>
          <a:xfrm>
            <a:off x="6124575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/>
          </p:nvPr>
        </p:nvSpPr>
        <p:spPr>
          <a:xfrm>
            <a:off x="647699" y="1484313"/>
            <a:ext cx="2520354" cy="2144712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/>
          </p:nvPr>
        </p:nvSpPr>
        <p:spPr>
          <a:xfrm>
            <a:off x="3384055" y="1484313"/>
            <a:ext cx="2520354" cy="2144712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/>
          </p:nvPr>
        </p:nvSpPr>
        <p:spPr>
          <a:xfrm>
            <a:off x="6120410" y="1484313"/>
            <a:ext cx="2520354" cy="2144712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/>
          </p:nvPr>
        </p:nvSpPr>
        <p:spPr>
          <a:xfrm>
            <a:off x="647700" y="3844925"/>
            <a:ext cx="252095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/>
          </p:nvPr>
        </p:nvSpPr>
        <p:spPr>
          <a:xfrm>
            <a:off x="3384550" y="3844925"/>
            <a:ext cx="2519363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/>
          </p:nvPr>
        </p:nvSpPr>
        <p:spPr>
          <a:xfrm>
            <a:off x="6119813" y="3844925"/>
            <a:ext cx="252095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12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2" name="think-cell Folie" r:id="rId5" imgW="12700" imgH="12700" progId="TCLayout.ActiveDocument.1">
                  <p:embed/>
                </p:oleObj>
              </mc:Choice>
              <mc:Fallback>
                <p:oleObj name="think-cell Folie" r:id="rId5" imgW="12700" imgH="12700" progId="TCLayout.ActiveDocument.1">
                  <p:embed/>
                  <p:pic>
                    <p:nvPicPr>
                      <p:cNvPr id="0" name="Object 1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647699" y="2507780"/>
            <a:ext cx="7993063" cy="123110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647699" y="3856268"/>
            <a:ext cx="7993063" cy="30777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0"/>
              </a:spcBef>
              <a:buSzTx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GB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8" name="think-cell Folie" r:id="rId5" imgW="8890" imgH="8890" progId="TCLayout.ActiveDocument.1">
                  <p:embed/>
                </p:oleObj>
              </mc:Choice>
              <mc:Fallback>
                <p:oleObj name="think-cell Folie" r:id="rId5" imgW="8890" imgH="8890" progId="TCLayout.ActiveDocument.1">
                  <p:embed/>
                  <p:pic>
                    <p:nvPicPr>
                      <p:cNvPr id="0" name="Objekt 84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/>
          <p:cNvSpPr txBox="1"/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dirty="0" smtClean="0">
                <a:solidFill>
                  <a:srgbClr val="7F7F7F"/>
                </a:solidFill>
              </a:r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5" name="Slide Number Placeholder 4"/>
          <p:cNvSpPr txBox="1"/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60451A36-7B2B-4EF1-857D-3ED175380F69}" type="slidenum">
              <a:rPr lang="en-GB" dirty="0" smtClean="0">
                <a:solidFill>
                  <a:srgbClr val="7F7F7F"/>
                </a:solidFill>
              </a:r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6" name="Group 7"/>
          <p:cNvGrpSpPr/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7" name="Freeform 8"/>
            <p:cNvSpPr/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934767 w 501"/>
                <a:gd name="T1" fmla="*/ 1703806 h 429"/>
                <a:gd name="T2" fmla="*/ 1825400 w 501"/>
                <a:gd name="T3" fmla="*/ 1561728 h 429"/>
                <a:gd name="T4" fmla="*/ 1784956 w 501"/>
                <a:gd name="T5" fmla="*/ 1508168 h 429"/>
                <a:gd name="T6" fmla="*/ 1552016 w 501"/>
                <a:gd name="T7" fmla="*/ 1397956 h 429"/>
                <a:gd name="T8" fmla="*/ 1250403 w 501"/>
                <a:gd name="T9" fmla="*/ 1703806 h 429"/>
                <a:gd name="T10" fmla="*/ 1552016 w 501"/>
                <a:gd name="T11" fmla="*/ 2003033 h 429"/>
                <a:gd name="T12" fmla="*/ 1784956 w 501"/>
                <a:gd name="T13" fmla="*/ 1894733 h 429"/>
                <a:gd name="T14" fmla="*/ 1825400 w 501"/>
                <a:gd name="T15" fmla="*/ 1840358 h 429"/>
                <a:gd name="T16" fmla="*/ 1934767 w 501"/>
                <a:gd name="T17" fmla="*/ 1703806 h 429"/>
                <a:gd name="T18" fmla="*/ 873751 w 501"/>
                <a:gd name="T19" fmla="*/ 1696871 h 429"/>
                <a:gd name="T20" fmla="*/ 1552016 w 501"/>
                <a:gd name="T21" fmla="*/ 1021694 h 429"/>
                <a:gd name="T22" fmla="*/ 2070120 w 501"/>
                <a:gd name="T23" fmla="*/ 1261629 h 429"/>
                <a:gd name="T24" fmla="*/ 2073950 w 501"/>
                <a:gd name="T25" fmla="*/ 1273104 h 429"/>
                <a:gd name="T26" fmla="*/ 2085697 w 501"/>
                <a:gd name="T27" fmla="*/ 1268242 h 429"/>
                <a:gd name="T28" fmla="*/ 1346131 w 501"/>
                <a:gd name="T29" fmla="*/ 0 h 429"/>
                <a:gd name="T30" fmla="*/ 0 w 501"/>
                <a:gd name="T31" fmla="*/ 2335256 h 429"/>
                <a:gd name="T32" fmla="*/ 1314204 w 501"/>
                <a:gd name="T33" fmla="*/ 2335256 h 429"/>
                <a:gd name="T34" fmla="*/ 1321168 w 501"/>
                <a:gd name="T35" fmla="*/ 2330385 h 429"/>
                <a:gd name="T36" fmla="*/ 1184934 w 501"/>
                <a:gd name="T37" fmla="*/ 2271053 h 429"/>
                <a:gd name="T38" fmla="*/ 873751 w 501"/>
                <a:gd name="T39" fmla="*/ 1696871 h 429"/>
                <a:gd name="T40" fmla="*/ 2672288 w 501"/>
                <a:gd name="T41" fmla="*/ 2323362 h 429"/>
                <a:gd name="T42" fmla="*/ 2533115 w 501"/>
                <a:gd name="T43" fmla="*/ 2286253 h 429"/>
                <a:gd name="T44" fmla="*/ 2181053 w 501"/>
                <a:gd name="T45" fmla="*/ 1996110 h 429"/>
                <a:gd name="T46" fmla="*/ 2046871 w 501"/>
                <a:gd name="T47" fmla="*/ 2166797 h 429"/>
                <a:gd name="T48" fmla="*/ 1793853 w 501"/>
                <a:gd name="T49" fmla="*/ 2330385 h 429"/>
                <a:gd name="T50" fmla="*/ 1793853 w 501"/>
                <a:gd name="T51" fmla="*/ 2335256 h 429"/>
                <a:gd name="T52" fmla="*/ 2699308 w 501"/>
                <a:gd name="T53" fmla="*/ 2335256 h 429"/>
                <a:gd name="T54" fmla="*/ 2699308 w 501"/>
                <a:gd name="T55" fmla="*/ 2330385 h 429"/>
                <a:gd name="T56" fmla="*/ 2672288 w 501"/>
                <a:gd name="T57" fmla="*/ 2323362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28091 w 937"/>
                <a:gd name="T1" fmla="*/ 734124 h 326"/>
                <a:gd name="T2" fmla="*/ 422676 w 937"/>
                <a:gd name="T3" fmla="*/ 480648 h 326"/>
                <a:gd name="T4" fmla="*/ 677321 w 937"/>
                <a:gd name="T5" fmla="*/ 285812 h 326"/>
                <a:gd name="T6" fmla="*/ 1007505 w 937"/>
                <a:gd name="T7" fmla="*/ 539654 h 326"/>
                <a:gd name="T8" fmla="*/ 1373115 w 937"/>
                <a:gd name="T9" fmla="*/ 539654 h 326"/>
                <a:gd name="T10" fmla="*/ 693655 w 937"/>
                <a:gd name="T11" fmla="*/ 0 h 326"/>
                <a:gd name="T12" fmla="*/ 64206 w 937"/>
                <a:gd name="T13" fmla="*/ 507687 h 326"/>
                <a:gd name="T14" fmla="*/ 564542 w 937"/>
                <a:gd name="T15" fmla="*/ 988028 h 326"/>
                <a:gd name="T16" fmla="*/ 1067888 w 937"/>
                <a:gd name="T17" fmla="*/ 1265304 h 326"/>
                <a:gd name="T18" fmla="*/ 736541 w 937"/>
                <a:gd name="T19" fmla="*/ 1475204 h 326"/>
                <a:gd name="T20" fmla="*/ 362309 w 937"/>
                <a:gd name="T21" fmla="*/ 1162324 h 326"/>
                <a:gd name="T22" fmla="*/ 4867 w 937"/>
                <a:gd name="T23" fmla="*/ 1162324 h 326"/>
                <a:gd name="T24" fmla="*/ 727759 w 937"/>
                <a:gd name="T25" fmla="*/ 1761880 h 326"/>
                <a:gd name="T26" fmla="*/ 1425329 w 937"/>
                <a:gd name="T27" fmla="*/ 1221359 h 326"/>
                <a:gd name="T28" fmla="*/ 928091 w 937"/>
                <a:gd name="T29" fmla="*/ 734124 h 326"/>
                <a:gd name="T30" fmla="*/ 2934320 w 937"/>
                <a:gd name="T31" fmla="*/ 654942 h 326"/>
                <a:gd name="T32" fmla="*/ 2934320 w 937"/>
                <a:gd name="T33" fmla="*/ 654942 h 326"/>
                <a:gd name="T34" fmla="*/ 2567158 w 937"/>
                <a:gd name="T35" fmla="*/ 468786 h 326"/>
                <a:gd name="T36" fmla="*/ 2029739 w 937"/>
                <a:gd name="T37" fmla="*/ 1102406 h 326"/>
                <a:gd name="T38" fmla="*/ 2575851 w 937"/>
                <a:gd name="T39" fmla="*/ 1757350 h 326"/>
                <a:gd name="T40" fmla="*/ 2945983 w 937"/>
                <a:gd name="T41" fmla="*/ 1567361 h 326"/>
                <a:gd name="T42" fmla="*/ 2950031 w 937"/>
                <a:gd name="T43" fmla="*/ 1567361 h 326"/>
                <a:gd name="T44" fmla="*/ 2950031 w 937"/>
                <a:gd name="T45" fmla="*/ 1723303 h 326"/>
                <a:gd name="T46" fmla="*/ 3271590 w 937"/>
                <a:gd name="T47" fmla="*/ 1723303 h 326"/>
                <a:gd name="T48" fmla="*/ 3271590 w 937"/>
                <a:gd name="T49" fmla="*/ 43392 h 326"/>
                <a:gd name="T50" fmla="*/ 2934320 w 937"/>
                <a:gd name="T51" fmla="*/ 43392 h 326"/>
                <a:gd name="T52" fmla="*/ 2934320 w 937"/>
                <a:gd name="T53" fmla="*/ 654942 h 326"/>
                <a:gd name="T54" fmla="*/ 2658487 w 937"/>
                <a:gd name="T55" fmla="*/ 1503493 h 326"/>
                <a:gd name="T56" fmla="*/ 2364921 w 937"/>
                <a:gd name="T57" fmla="*/ 1113859 h 326"/>
                <a:gd name="T58" fmla="*/ 2658487 w 937"/>
                <a:gd name="T59" fmla="*/ 725437 h 326"/>
                <a:gd name="T60" fmla="*/ 2945983 w 937"/>
                <a:gd name="T61" fmla="*/ 1107255 h 326"/>
                <a:gd name="T62" fmla="*/ 2658487 w 937"/>
                <a:gd name="T63" fmla="*/ 1503493 h 326"/>
                <a:gd name="T64" fmla="*/ 4019608 w 937"/>
                <a:gd name="T65" fmla="*/ 468786 h 326"/>
                <a:gd name="T66" fmla="*/ 3395685 w 937"/>
                <a:gd name="T67" fmla="*/ 1113859 h 326"/>
                <a:gd name="T68" fmla="*/ 4019608 w 937"/>
                <a:gd name="T69" fmla="*/ 1757350 h 326"/>
                <a:gd name="T70" fmla="*/ 4589232 w 937"/>
                <a:gd name="T71" fmla="*/ 1345667 h 326"/>
                <a:gd name="T72" fmla="*/ 4295444 w 937"/>
                <a:gd name="T73" fmla="*/ 1345667 h 326"/>
                <a:gd name="T74" fmla="*/ 4031479 w 937"/>
                <a:gd name="T75" fmla="*/ 1503493 h 326"/>
                <a:gd name="T76" fmla="*/ 3726412 w 937"/>
                <a:gd name="T77" fmla="*/ 1194279 h 326"/>
                <a:gd name="T78" fmla="*/ 4610458 w 937"/>
                <a:gd name="T79" fmla="*/ 1194279 h 326"/>
                <a:gd name="T80" fmla="*/ 4019608 w 937"/>
                <a:gd name="T81" fmla="*/ 468786 h 326"/>
                <a:gd name="T82" fmla="*/ 3726412 w 937"/>
                <a:gd name="T83" fmla="*/ 984353 h 326"/>
                <a:gd name="T84" fmla="*/ 4009013 w 937"/>
                <a:gd name="T85" fmla="*/ 725437 h 326"/>
                <a:gd name="T86" fmla="*/ 4275404 w 937"/>
                <a:gd name="T87" fmla="*/ 984353 h 326"/>
                <a:gd name="T88" fmla="*/ 3726412 w 937"/>
                <a:gd name="T89" fmla="*/ 984353 h 326"/>
                <a:gd name="T90" fmla="*/ 4747390 w 937"/>
                <a:gd name="T91" fmla="*/ 1723303 h 326"/>
                <a:gd name="T92" fmla="*/ 5082576 w 937"/>
                <a:gd name="T93" fmla="*/ 1723303 h 326"/>
                <a:gd name="T94" fmla="*/ 5082576 w 937"/>
                <a:gd name="T95" fmla="*/ 43392 h 326"/>
                <a:gd name="T96" fmla="*/ 4747390 w 937"/>
                <a:gd name="T97" fmla="*/ 43392 h 326"/>
                <a:gd name="T98" fmla="*/ 4747390 w 937"/>
                <a:gd name="T99" fmla="*/ 1723303 h 326"/>
                <a:gd name="T100" fmla="*/ 1551513 w 937"/>
                <a:gd name="T101" fmla="*/ 1723303 h 326"/>
                <a:gd name="T102" fmla="*/ 1886973 w 937"/>
                <a:gd name="T103" fmla="*/ 1723303 h 326"/>
                <a:gd name="T104" fmla="*/ 1886973 w 937"/>
                <a:gd name="T105" fmla="*/ 503549 h 326"/>
                <a:gd name="T106" fmla="*/ 1551513 w 937"/>
                <a:gd name="T107" fmla="*/ 503549 h 326"/>
                <a:gd name="T108" fmla="*/ 1551513 w 937"/>
                <a:gd name="T109" fmla="*/ 1723303 h 326"/>
                <a:gd name="T110" fmla="*/ 1551513 w 937"/>
                <a:gd name="T111" fmla="*/ 317923 h 326"/>
                <a:gd name="T112" fmla="*/ 1886973 w 937"/>
                <a:gd name="T113" fmla="*/ 317923 h 326"/>
                <a:gd name="T114" fmla="*/ 1886973 w 937"/>
                <a:gd name="T115" fmla="*/ 43392 h 326"/>
                <a:gd name="T116" fmla="*/ 1551513 w 937"/>
                <a:gd name="T117" fmla="*/ 43392 h 326"/>
                <a:gd name="T118" fmla="*/ 1551513 w 937"/>
                <a:gd name="T119" fmla="*/ 317923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10" name="Straight Connector 9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9" name="think-cell Folie" r:id="rId7" imgW="8890" imgH="8890" progId="TCLayout.ActiveDocument.1">
                  <p:embed/>
                </p:oleObj>
              </mc:Choice>
              <mc:Fallback>
                <p:oleObj name="think-cell Folie" r:id="rId7" imgW="8890" imgH="8890" progId="TCLayout.ActiveDocument.1">
                  <p:embed/>
                  <p:pic>
                    <p:nvPicPr>
                      <p:cNvPr id="0" name="Objekt 8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Objekt 95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6" name="think-cell Folie" r:id="rId5" imgW="8890" imgH="8890" progId="TCLayout.ActiveDocument.1">
                  <p:embed/>
                </p:oleObj>
              </mc:Choice>
              <mc:Fallback>
                <p:oleObj name="think-cell Folie" r:id="rId5" imgW="8890" imgH="8890" progId="TCLayout.ActiveDocument.1">
                  <p:embed/>
                  <p:pic>
                    <p:nvPicPr>
                      <p:cNvPr id="0" name="Objekt 9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feld 100"/>
          <p:cNvSpPr txBox="1">
            <a:spLocks noChangeArrowheads="1"/>
          </p:cNvSpPr>
          <p:nvPr userDrawn="1"/>
        </p:nvSpPr>
        <p:spPr bwMode="auto">
          <a:xfrm>
            <a:off x="3619500" y="2106613"/>
            <a:ext cx="5186363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                                                             The Sidel Group is formed by the union of two strong brands, 		 Sidel and Gebo Cermex.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altLang="fr-FR" sz="900" b="1">
                <a:solidFill>
                  <a:srgbClr val="FFFFFF"/>
                </a:solidFill>
              </a:rPr>
              <a:t>performance</a:t>
            </a:r>
            <a:r>
              <a:rPr lang="en-GB" altLang="fr-FR" sz="900">
                <a:solidFill>
                  <a:srgbClr val="FFFFFF"/>
                </a:solidFill>
              </a:rPr>
              <a:t> of their lines, products	          and businesses. </a:t>
            </a:r>
          </a:p>
          <a:p>
            <a:pPr algn="just" eaLnBrk="1" hangingPunct="1">
              <a:spcBef>
                <a:spcPts val="800"/>
              </a:spcBef>
              <a:defRPr/>
            </a:pPr>
            <a:r>
              <a:rPr lang="en-GB" altLang="fr-FR" sz="900">
                <a:solidFill>
                  <a:srgbClr val="FFFFFF"/>
                </a:solidFill>
              </a:rPr>
              <a:t>	       Delivering this level of performance requires that we continuously </a:t>
            </a:r>
            <a:r>
              <a:rPr lang="en-GB" altLang="fr-FR" sz="900" b="1">
                <a:solidFill>
                  <a:srgbClr val="FFFFFF"/>
                </a:solidFill>
              </a:rPr>
              <a:t>understand</a:t>
            </a:r>
            <a:r>
              <a:rPr lang="en-GB" altLang="fr-FR" sz="900">
                <a:solidFill>
                  <a:srgbClr val="FFFFFF"/>
                </a:solidFill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altLang="fr-FR" sz="900">
                <a:solidFill>
                  <a:srgbClr val="FFFFFF"/>
                </a:solidFill>
              </a:rPr>
            </a:br>
            <a:r>
              <a:rPr lang="en-GB" altLang="fr-FR" sz="900">
                <a:solidFill>
                  <a:srgbClr val="FFFFFF"/>
                </a:solidFill>
              </a:rPr>
              <a:t>                           value chains. We complement this by applying our strong technical knowledge and</a:t>
            </a:r>
            <a:br>
              <a:rPr lang="en-GB" altLang="fr-FR" sz="900">
                <a:solidFill>
                  <a:srgbClr val="FFFFFF"/>
                </a:solidFill>
              </a:rPr>
            </a:br>
            <a:r>
              <a:rPr lang="en-GB" altLang="fr-FR" sz="900">
                <a:solidFill>
                  <a:srgbClr val="FFFFFF"/>
                </a:solidFill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5" name="Textfeld 110"/>
          <p:cNvSpPr txBox="1">
            <a:spLocks noChangeArrowheads="1"/>
          </p:cNvSpPr>
          <p:nvPr userDrawn="1"/>
        </p:nvSpPr>
        <p:spPr bwMode="auto">
          <a:xfrm>
            <a:off x="3619500" y="4548188"/>
            <a:ext cx="5186363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ts val="800"/>
              </a:spcBef>
              <a:defRPr/>
            </a:pPr>
            <a:r>
              <a:rPr lang="en-GB" altLang="fr-FR" sz="1000" b="1">
                <a:solidFill>
                  <a:srgbClr val="FFFFFF"/>
                </a:solidFill>
              </a:rPr>
              <a:t>                </a:t>
            </a:r>
            <a:r>
              <a:rPr lang="en-GB" altLang="fr-FR" sz="900">
                <a:solidFill>
                  <a:srgbClr val="FFFFFF"/>
                </a:solidFill>
              </a:rPr>
              <a:t>We call it </a:t>
            </a:r>
            <a:r>
              <a:rPr lang="en-GB" altLang="fr-FR" sz="1000" b="1">
                <a:solidFill>
                  <a:srgbClr val="FFFFFF"/>
                </a:solidFill>
              </a:rPr>
              <a:t>Performance through Understanding.</a:t>
            </a:r>
            <a:endParaRPr lang="en-GB" altLang="fr-FR" b="1">
              <a:solidFill>
                <a:srgbClr val="FFFFFF"/>
              </a:solidFill>
            </a:endParaRPr>
          </a:p>
        </p:txBody>
      </p:sp>
      <p:sp>
        <p:nvSpPr>
          <p:cNvPr id="6" name="Slide Number Placeholder 4"/>
          <p:cNvSpPr txBox="1"/>
          <p:nvPr userDrawn="1"/>
        </p:nvSpPr>
        <p:spPr>
          <a:xfrm>
            <a:off x="657225" y="6551613"/>
            <a:ext cx="5445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4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0" name="think-cell Folie" r:id="rId4" imgW="8890" imgH="8890" progId="TCLayout.ActiveDocument.1">
                  <p:embed/>
                </p:oleObj>
              </mc:Choice>
              <mc:Fallback>
                <p:oleObj name="think-cell Folie" r:id="rId4" imgW="8890" imgH="8890" progId="TCLayout.ActiveDocument.1">
                  <p:embed/>
                  <p:pic>
                    <p:nvPicPr>
                      <p:cNvPr id="0" name="Objekt 84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3"/>
          <p:cNvSpPr txBox="1"/>
          <p:nvPr/>
        </p:nvSpPr>
        <p:spPr>
          <a:xfrm>
            <a:off x="1377950" y="6472238"/>
            <a:ext cx="23733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 err="1">
                <a:solidFill>
                  <a:srgbClr val="7F7F7F"/>
                </a:solidFill>
              </a:rPr>
              <a:t>Sidel</a:t>
            </a:r>
            <a:r>
              <a:rPr lang="en-GB" dirty="0">
                <a:solidFill>
                  <a:srgbClr val="7F7F7F"/>
                </a:solidFill>
              </a:rPr>
              <a:t> Services: Line Improvement, </a:t>
            </a:r>
            <a:fld id="{AF6A7A01-F0BB-4441-BAB9-3E7CB064C4A1}" type="datetime4">
              <a:rPr lang="en-GB" dirty="0" smtClean="0">
                <a:solidFill>
                  <a:srgbClr val="7F7F7F"/>
                </a:solidFill>
              </a:r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6" name="Slide Number Placeholder 4"/>
          <p:cNvSpPr txBox="1"/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40C9DE48-EFAC-4355-8D44-F38A47CE3C1F}" type="slidenum">
              <a:rPr lang="en-GB" dirty="0" smtClean="0">
                <a:solidFill>
                  <a:srgbClr val="7F7F7F"/>
                </a:solidFill>
              </a:r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7" name="Group 7"/>
          <p:cNvGrpSpPr/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8" name="Freeform 8"/>
            <p:cNvSpPr/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16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46956 w 501"/>
                <a:gd name="T1" fmla="*/ 129026 h 429"/>
                <a:gd name="T2" fmla="*/ 138649 w 501"/>
                <a:gd name="T3" fmla="*/ 118267 h 429"/>
                <a:gd name="T4" fmla="*/ 135577 w 501"/>
                <a:gd name="T5" fmla="*/ 114211 h 429"/>
                <a:gd name="T6" fmla="*/ 117884 w 501"/>
                <a:gd name="T7" fmla="*/ 105865 h 429"/>
                <a:gd name="T8" fmla="*/ 94975 w 501"/>
                <a:gd name="T9" fmla="*/ 129026 h 429"/>
                <a:gd name="T10" fmla="*/ 117884 w 501"/>
                <a:gd name="T11" fmla="*/ 151686 h 429"/>
                <a:gd name="T12" fmla="*/ 135577 w 501"/>
                <a:gd name="T13" fmla="*/ 143485 h 429"/>
                <a:gd name="T14" fmla="*/ 138649 w 501"/>
                <a:gd name="T15" fmla="*/ 139367 h 429"/>
                <a:gd name="T16" fmla="*/ 146956 w 501"/>
                <a:gd name="T17" fmla="*/ 129026 h 429"/>
                <a:gd name="T18" fmla="*/ 66366 w 501"/>
                <a:gd name="T19" fmla="*/ 128501 h 429"/>
                <a:gd name="T20" fmla="*/ 117884 w 501"/>
                <a:gd name="T21" fmla="*/ 77371 h 429"/>
                <a:gd name="T22" fmla="*/ 157237 w 501"/>
                <a:gd name="T23" fmla="*/ 95541 h 429"/>
                <a:gd name="T24" fmla="*/ 157528 w 501"/>
                <a:gd name="T25" fmla="*/ 96410 h 429"/>
                <a:gd name="T26" fmla="*/ 158420 w 501"/>
                <a:gd name="T27" fmla="*/ 96042 h 429"/>
                <a:gd name="T28" fmla="*/ 102246 w 501"/>
                <a:gd name="T29" fmla="*/ 0 h 429"/>
                <a:gd name="T30" fmla="*/ 0 w 501"/>
                <a:gd name="T31" fmla="*/ 176845 h 429"/>
                <a:gd name="T32" fmla="*/ 99821 w 501"/>
                <a:gd name="T33" fmla="*/ 176845 h 429"/>
                <a:gd name="T34" fmla="*/ 100350 w 501"/>
                <a:gd name="T35" fmla="*/ 176476 h 429"/>
                <a:gd name="T36" fmla="*/ 90002 w 501"/>
                <a:gd name="T37" fmla="*/ 171983 h 429"/>
                <a:gd name="T38" fmla="*/ 66366 w 501"/>
                <a:gd name="T39" fmla="*/ 128501 h 429"/>
                <a:gd name="T40" fmla="*/ 202975 w 501"/>
                <a:gd name="T41" fmla="*/ 175944 h 429"/>
                <a:gd name="T42" fmla="*/ 192404 w 501"/>
                <a:gd name="T43" fmla="*/ 173134 h 429"/>
                <a:gd name="T44" fmla="*/ 165663 w 501"/>
                <a:gd name="T45" fmla="*/ 151162 h 429"/>
                <a:gd name="T46" fmla="*/ 155471 w 501"/>
                <a:gd name="T47" fmla="*/ 164088 h 429"/>
                <a:gd name="T48" fmla="*/ 136253 w 501"/>
                <a:gd name="T49" fmla="*/ 176476 h 429"/>
                <a:gd name="T50" fmla="*/ 136253 w 501"/>
                <a:gd name="T51" fmla="*/ 176845 h 429"/>
                <a:gd name="T52" fmla="*/ 205027 w 501"/>
                <a:gd name="T53" fmla="*/ 176845 h 429"/>
                <a:gd name="T54" fmla="*/ 205027 w 501"/>
                <a:gd name="T55" fmla="*/ 176476 h 429"/>
                <a:gd name="T56" fmla="*/ 202975 w 501"/>
                <a:gd name="T57" fmla="*/ 175944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17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70352 w 937"/>
                <a:gd name="T1" fmla="*/ 55712 h 326"/>
                <a:gd name="T2" fmla="*/ 32040 w 937"/>
                <a:gd name="T3" fmla="*/ 36476 h 326"/>
                <a:gd name="T4" fmla="*/ 51343 w 937"/>
                <a:gd name="T5" fmla="*/ 21690 h 326"/>
                <a:gd name="T6" fmla="*/ 76372 w 937"/>
                <a:gd name="T7" fmla="*/ 40954 h 326"/>
                <a:gd name="T8" fmla="*/ 104086 w 937"/>
                <a:gd name="T9" fmla="*/ 40954 h 326"/>
                <a:gd name="T10" fmla="*/ 52581 w 937"/>
                <a:gd name="T11" fmla="*/ 0 h 326"/>
                <a:gd name="T12" fmla="*/ 4867 w 937"/>
                <a:gd name="T13" fmla="*/ 38528 h 326"/>
                <a:gd name="T14" fmla="*/ 42794 w 937"/>
                <a:gd name="T15" fmla="*/ 74981 h 326"/>
                <a:gd name="T16" fmla="*/ 80949 w 937"/>
                <a:gd name="T17" fmla="*/ 96023 h 326"/>
                <a:gd name="T18" fmla="*/ 55832 w 937"/>
                <a:gd name="T19" fmla="*/ 111952 h 326"/>
                <a:gd name="T20" fmla="*/ 27464 w 937"/>
                <a:gd name="T21" fmla="*/ 88208 h 326"/>
                <a:gd name="T22" fmla="*/ 369 w 937"/>
                <a:gd name="T23" fmla="*/ 88208 h 326"/>
                <a:gd name="T24" fmla="*/ 55166 w 937"/>
                <a:gd name="T25" fmla="*/ 133708 h 326"/>
                <a:gd name="T26" fmla="*/ 108044 w 937"/>
                <a:gd name="T27" fmla="*/ 92688 h 326"/>
                <a:gd name="T28" fmla="*/ 70352 w 937"/>
                <a:gd name="T29" fmla="*/ 55712 h 326"/>
                <a:gd name="T30" fmla="*/ 222430 w 937"/>
                <a:gd name="T31" fmla="*/ 49703 h 326"/>
                <a:gd name="T32" fmla="*/ 222430 w 937"/>
                <a:gd name="T33" fmla="*/ 49703 h 326"/>
                <a:gd name="T34" fmla="*/ 194598 w 937"/>
                <a:gd name="T35" fmla="*/ 35576 h 326"/>
                <a:gd name="T36" fmla="*/ 153860 w 937"/>
                <a:gd name="T37" fmla="*/ 83661 h 326"/>
                <a:gd name="T38" fmla="*/ 195257 w 937"/>
                <a:gd name="T39" fmla="*/ 133364 h 326"/>
                <a:gd name="T40" fmla="*/ 223314 w 937"/>
                <a:gd name="T41" fmla="*/ 118946 h 326"/>
                <a:gd name="T42" fmla="*/ 223621 w 937"/>
                <a:gd name="T43" fmla="*/ 118946 h 326"/>
                <a:gd name="T44" fmla="*/ 223621 w 937"/>
                <a:gd name="T45" fmla="*/ 130780 h 326"/>
                <a:gd name="T46" fmla="*/ 247996 w 937"/>
                <a:gd name="T47" fmla="*/ 130780 h 326"/>
                <a:gd name="T48" fmla="*/ 247996 w 937"/>
                <a:gd name="T49" fmla="*/ 3293 h 326"/>
                <a:gd name="T50" fmla="*/ 222430 w 937"/>
                <a:gd name="T51" fmla="*/ 3293 h 326"/>
                <a:gd name="T52" fmla="*/ 222430 w 937"/>
                <a:gd name="T53" fmla="*/ 49703 h 326"/>
                <a:gd name="T54" fmla="*/ 201521 w 937"/>
                <a:gd name="T55" fmla="*/ 114099 h 326"/>
                <a:gd name="T56" fmla="*/ 179268 w 937"/>
                <a:gd name="T57" fmla="*/ 84530 h 326"/>
                <a:gd name="T58" fmla="*/ 201521 w 937"/>
                <a:gd name="T59" fmla="*/ 55053 h 326"/>
                <a:gd name="T60" fmla="*/ 223314 w 937"/>
                <a:gd name="T61" fmla="*/ 84029 h 326"/>
                <a:gd name="T62" fmla="*/ 201521 w 937"/>
                <a:gd name="T63" fmla="*/ 114099 h 326"/>
                <a:gd name="T64" fmla="*/ 304698 w 937"/>
                <a:gd name="T65" fmla="*/ 35576 h 326"/>
                <a:gd name="T66" fmla="*/ 257403 w 937"/>
                <a:gd name="T67" fmla="*/ 84530 h 326"/>
                <a:gd name="T68" fmla="*/ 304698 w 937"/>
                <a:gd name="T69" fmla="*/ 133364 h 326"/>
                <a:gd name="T70" fmla="*/ 347877 w 937"/>
                <a:gd name="T71" fmla="*/ 102122 h 326"/>
                <a:gd name="T72" fmla="*/ 325607 w 937"/>
                <a:gd name="T73" fmla="*/ 102122 h 326"/>
                <a:gd name="T74" fmla="*/ 305598 w 937"/>
                <a:gd name="T75" fmla="*/ 114099 h 326"/>
                <a:gd name="T76" fmla="*/ 282473 w 937"/>
                <a:gd name="T77" fmla="*/ 90633 h 326"/>
                <a:gd name="T78" fmla="*/ 349486 w 937"/>
                <a:gd name="T79" fmla="*/ 90633 h 326"/>
                <a:gd name="T80" fmla="*/ 304698 w 937"/>
                <a:gd name="T81" fmla="*/ 35576 h 326"/>
                <a:gd name="T82" fmla="*/ 282473 w 937"/>
                <a:gd name="T83" fmla="*/ 74702 h 326"/>
                <a:gd name="T84" fmla="*/ 303895 w 937"/>
                <a:gd name="T85" fmla="*/ 55053 h 326"/>
                <a:gd name="T86" fmla="*/ 324088 w 937"/>
                <a:gd name="T87" fmla="*/ 74702 h 326"/>
                <a:gd name="T88" fmla="*/ 282473 w 937"/>
                <a:gd name="T89" fmla="*/ 74702 h 326"/>
                <a:gd name="T90" fmla="*/ 359866 w 937"/>
                <a:gd name="T91" fmla="*/ 130780 h 326"/>
                <a:gd name="T92" fmla="*/ 385274 w 937"/>
                <a:gd name="T93" fmla="*/ 130780 h 326"/>
                <a:gd name="T94" fmla="*/ 385274 w 937"/>
                <a:gd name="T95" fmla="*/ 3293 h 326"/>
                <a:gd name="T96" fmla="*/ 359866 w 937"/>
                <a:gd name="T97" fmla="*/ 3293 h 326"/>
                <a:gd name="T98" fmla="*/ 359866 w 937"/>
                <a:gd name="T99" fmla="*/ 130780 h 326"/>
                <a:gd name="T100" fmla="*/ 117609 w 937"/>
                <a:gd name="T101" fmla="*/ 130780 h 326"/>
                <a:gd name="T102" fmla="*/ 143038 w 937"/>
                <a:gd name="T103" fmla="*/ 130780 h 326"/>
                <a:gd name="T104" fmla="*/ 143038 w 937"/>
                <a:gd name="T105" fmla="*/ 38214 h 326"/>
                <a:gd name="T106" fmla="*/ 117609 w 937"/>
                <a:gd name="T107" fmla="*/ 38214 h 326"/>
                <a:gd name="T108" fmla="*/ 117609 w 937"/>
                <a:gd name="T109" fmla="*/ 130780 h 326"/>
                <a:gd name="T110" fmla="*/ 117609 w 937"/>
                <a:gd name="T111" fmla="*/ 24127 h 326"/>
                <a:gd name="T112" fmla="*/ 143038 w 937"/>
                <a:gd name="T113" fmla="*/ 24127 h 326"/>
                <a:gd name="T114" fmla="*/ 143038 w 937"/>
                <a:gd name="T115" fmla="*/ 3293 h 326"/>
                <a:gd name="T116" fmla="*/ 117609 w 937"/>
                <a:gd name="T117" fmla="*/ 3293 h 326"/>
                <a:gd name="T118" fmla="*/ 117609 w 937"/>
                <a:gd name="T119" fmla="*/ 24127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12" name="Straight Connector 11"/>
          <p:cNvCxnSpPr/>
          <p:nvPr userDrawn="1"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000" y="334800"/>
            <a:ext cx="7992000" cy="936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48000" y="1025525"/>
            <a:ext cx="7997825" cy="307777"/>
          </a:xfrm>
        </p:spPr>
        <p:txBody>
          <a:bodyPr>
            <a:spAutoFit/>
          </a:bodyPr>
          <a:lstStyle/>
          <a:p>
            <a:pPr lvl="0"/>
            <a:r>
              <a:rPr lang="en-GB"/>
              <a:t>Click to edit Master text styles</a:t>
            </a:r>
            <a:endParaRPr lang="en-GB" dirty="0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2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4" name="think-cell Folie" r:id="rId4" imgW="8890" imgH="8890" progId="TCLayout.ActiveDocument.1">
                  <p:embed/>
                </p:oleObj>
              </mc:Choice>
              <mc:Fallback>
                <p:oleObj name="think-cell Folie" r:id="rId4" imgW="8890" imgH="8890" progId="TCLayout.ActiveDocument.1">
                  <p:embed/>
                  <p:pic>
                    <p:nvPicPr>
                      <p:cNvPr id="0" name="Objekt 8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647701" y="1485901"/>
            <a:ext cx="7993064" cy="4498974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0" y="1489076"/>
            <a:ext cx="2516188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>
          <a:xfrm>
            <a:off x="3379788" y="1489075"/>
            <a:ext cx="5260975" cy="449580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699" y="1489076"/>
            <a:ext cx="7993063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699" y="334800"/>
            <a:ext cx="7993063" cy="5650075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6124575" y="3844925"/>
            <a:ext cx="2516188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vmlDrawing" Target="../drawings/vmlDrawing1.v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kt 84" hidden="1"/>
          <p:cNvGraphicFramePr>
            <a:graphicFrameLocks noChangeAspect="1"/>
          </p:cNvGraphicFramePr>
          <p:nvPr>
            <p:custDataLst>
              <p:tags r:id="rId25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0" name="think-cell Folie" r:id="rId26" imgW="8890" imgH="8890" progId="TCLayout.ActiveDocument.1">
                  <p:embed/>
                </p:oleObj>
              </mc:Choice>
              <mc:Fallback>
                <p:oleObj name="think-cell Folie" r:id="rId26" imgW="8890" imgH="8890" progId="TCLayout.ActiveDocument.1">
                  <p:embed/>
                  <p:pic>
                    <p:nvPicPr>
                      <p:cNvPr id="0" name="Objekt 84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Titelplatzhalter 1"/>
          <p:cNvSpPr>
            <a:spLocks noGrp="1"/>
          </p:cNvSpPr>
          <p:nvPr>
            <p:ph type="title"/>
          </p:nvPr>
        </p:nvSpPr>
        <p:spPr bwMode="auto">
          <a:xfrm>
            <a:off x="647700" y="334963"/>
            <a:ext cx="7994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spAutoFit/>
          </a:bodyPr>
          <a:lstStyle/>
          <a:p>
            <a:pPr lvl="0"/>
            <a:r>
              <a:rPr lang="en-US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3076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647700" y="1485900"/>
            <a:ext cx="7993063" cy="449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/>
          <a:lstStyle/>
          <a:p>
            <a:pPr lvl="0"/>
            <a:r>
              <a:rPr lang="en-US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/>
          <p:cNvSpPr txBox="1"/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dirty="0" smtClean="0">
                <a:solidFill>
                  <a:srgbClr val="7F7F7F"/>
                </a:solidFill>
              </a:rPr>
              <a:t>26 June 2019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/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F9DF0F4F-4826-4E5C-95BF-C558D9228153}" type="slidenum">
              <a:rPr lang="en-GB" dirty="0" smtClean="0">
                <a:solidFill>
                  <a:srgbClr val="7F7F7F"/>
                </a:solidFill>
              </a:r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3079" name="Group 7"/>
          <p:cNvGrpSpPr/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3082" name="Freeform 8"/>
            <p:cNvSpPr/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3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934767 w 501"/>
                <a:gd name="T1" fmla="*/ 1703806 h 429"/>
                <a:gd name="T2" fmla="*/ 1825400 w 501"/>
                <a:gd name="T3" fmla="*/ 1561728 h 429"/>
                <a:gd name="T4" fmla="*/ 1784956 w 501"/>
                <a:gd name="T5" fmla="*/ 1508168 h 429"/>
                <a:gd name="T6" fmla="*/ 1552016 w 501"/>
                <a:gd name="T7" fmla="*/ 1397956 h 429"/>
                <a:gd name="T8" fmla="*/ 1250403 w 501"/>
                <a:gd name="T9" fmla="*/ 1703806 h 429"/>
                <a:gd name="T10" fmla="*/ 1552016 w 501"/>
                <a:gd name="T11" fmla="*/ 2003033 h 429"/>
                <a:gd name="T12" fmla="*/ 1784956 w 501"/>
                <a:gd name="T13" fmla="*/ 1894733 h 429"/>
                <a:gd name="T14" fmla="*/ 1825400 w 501"/>
                <a:gd name="T15" fmla="*/ 1840358 h 429"/>
                <a:gd name="T16" fmla="*/ 1934767 w 501"/>
                <a:gd name="T17" fmla="*/ 1703806 h 429"/>
                <a:gd name="T18" fmla="*/ 873751 w 501"/>
                <a:gd name="T19" fmla="*/ 1696871 h 429"/>
                <a:gd name="T20" fmla="*/ 1552016 w 501"/>
                <a:gd name="T21" fmla="*/ 1021694 h 429"/>
                <a:gd name="T22" fmla="*/ 2070120 w 501"/>
                <a:gd name="T23" fmla="*/ 1261629 h 429"/>
                <a:gd name="T24" fmla="*/ 2073950 w 501"/>
                <a:gd name="T25" fmla="*/ 1273104 h 429"/>
                <a:gd name="T26" fmla="*/ 2085697 w 501"/>
                <a:gd name="T27" fmla="*/ 1268242 h 429"/>
                <a:gd name="T28" fmla="*/ 1346131 w 501"/>
                <a:gd name="T29" fmla="*/ 0 h 429"/>
                <a:gd name="T30" fmla="*/ 0 w 501"/>
                <a:gd name="T31" fmla="*/ 2335256 h 429"/>
                <a:gd name="T32" fmla="*/ 1314204 w 501"/>
                <a:gd name="T33" fmla="*/ 2335256 h 429"/>
                <a:gd name="T34" fmla="*/ 1321168 w 501"/>
                <a:gd name="T35" fmla="*/ 2330385 h 429"/>
                <a:gd name="T36" fmla="*/ 1184934 w 501"/>
                <a:gd name="T37" fmla="*/ 2271053 h 429"/>
                <a:gd name="T38" fmla="*/ 873751 w 501"/>
                <a:gd name="T39" fmla="*/ 1696871 h 429"/>
                <a:gd name="T40" fmla="*/ 2672288 w 501"/>
                <a:gd name="T41" fmla="*/ 2323362 h 429"/>
                <a:gd name="T42" fmla="*/ 2533115 w 501"/>
                <a:gd name="T43" fmla="*/ 2286253 h 429"/>
                <a:gd name="T44" fmla="*/ 2181053 w 501"/>
                <a:gd name="T45" fmla="*/ 1996110 h 429"/>
                <a:gd name="T46" fmla="*/ 2046871 w 501"/>
                <a:gd name="T47" fmla="*/ 2166797 h 429"/>
                <a:gd name="T48" fmla="*/ 1793853 w 501"/>
                <a:gd name="T49" fmla="*/ 2330385 h 429"/>
                <a:gd name="T50" fmla="*/ 1793853 w 501"/>
                <a:gd name="T51" fmla="*/ 2335256 h 429"/>
                <a:gd name="T52" fmla="*/ 2699308 w 501"/>
                <a:gd name="T53" fmla="*/ 2335256 h 429"/>
                <a:gd name="T54" fmla="*/ 2699308 w 501"/>
                <a:gd name="T55" fmla="*/ 2330385 h 429"/>
                <a:gd name="T56" fmla="*/ 2672288 w 501"/>
                <a:gd name="T57" fmla="*/ 2323362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4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28091 w 937"/>
                <a:gd name="T1" fmla="*/ 734124 h 326"/>
                <a:gd name="T2" fmla="*/ 422676 w 937"/>
                <a:gd name="T3" fmla="*/ 480648 h 326"/>
                <a:gd name="T4" fmla="*/ 677321 w 937"/>
                <a:gd name="T5" fmla="*/ 285812 h 326"/>
                <a:gd name="T6" fmla="*/ 1007505 w 937"/>
                <a:gd name="T7" fmla="*/ 539654 h 326"/>
                <a:gd name="T8" fmla="*/ 1373115 w 937"/>
                <a:gd name="T9" fmla="*/ 539654 h 326"/>
                <a:gd name="T10" fmla="*/ 693655 w 937"/>
                <a:gd name="T11" fmla="*/ 0 h 326"/>
                <a:gd name="T12" fmla="*/ 64206 w 937"/>
                <a:gd name="T13" fmla="*/ 507687 h 326"/>
                <a:gd name="T14" fmla="*/ 564542 w 937"/>
                <a:gd name="T15" fmla="*/ 988028 h 326"/>
                <a:gd name="T16" fmla="*/ 1067888 w 937"/>
                <a:gd name="T17" fmla="*/ 1265304 h 326"/>
                <a:gd name="T18" fmla="*/ 736541 w 937"/>
                <a:gd name="T19" fmla="*/ 1475204 h 326"/>
                <a:gd name="T20" fmla="*/ 362309 w 937"/>
                <a:gd name="T21" fmla="*/ 1162324 h 326"/>
                <a:gd name="T22" fmla="*/ 4867 w 937"/>
                <a:gd name="T23" fmla="*/ 1162324 h 326"/>
                <a:gd name="T24" fmla="*/ 727759 w 937"/>
                <a:gd name="T25" fmla="*/ 1761880 h 326"/>
                <a:gd name="T26" fmla="*/ 1425329 w 937"/>
                <a:gd name="T27" fmla="*/ 1221359 h 326"/>
                <a:gd name="T28" fmla="*/ 928091 w 937"/>
                <a:gd name="T29" fmla="*/ 734124 h 326"/>
                <a:gd name="T30" fmla="*/ 2934320 w 937"/>
                <a:gd name="T31" fmla="*/ 654942 h 326"/>
                <a:gd name="T32" fmla="*/ 2934320 w 937"/>
                <a:gd name="T33" fmla="*/ 654942 h 326"/>
                <a:gd name="T34" fmla="*/ 2567158 w 937"/>
                <a:gd name="T35" fmla="*/ 468786 h 326"/>
                <a:gd name="T36" fmla="*/ 2029739 w 937"/>
                <a:gd name="T37" fmla="*/ 1102406 h 326"/>
                <a:gd name="T38" fmla="*/ 2575851 w 937"/>
                <a:gd name="T39" fmla="*/ 1757350 h 326"/>
                <a:gd name="T40" fmla="*/ 2945983 w 937"/>
                <a:gd name="T41" fmla="*/ 1567361 h 326"/>
                <a:gd name="T42" fmla="*/ 2950031 w 937"/>
                <a:gd name="T43" fmla="*/ 1567361 h 326"/>
                <a:gd name="T44" fmla="*/ 2950031 w 937"/>
                <a:gd name="T45" fmla="*/ 1723303 h 326"/>
                <a:gd name="T46" fmla="*/ 3271590 w 937"/>
                <a:gd name="T47" fmla="*/ 1723303 h 326"/>
                <a:gd name="T48" fmla="*/ 3271590 w 937"/>
                <a:gd name="T49" fmla="*/ 43392 h 326"/>
                <a:gd name="T50" fmla="*/ 2934320 w 937"/>
                <a:gd name="T51" fmla="*/ 43392 h 326"/>
                <a:gd name="T52" fmla="*/ 2934320 w 937"/>
                <a:gd name="T53" fmla="*/ 654942 h 326"/>
                <a:gd name="T54" fmla="*/ 2658487 w 937"/>
                <a:gd name="T55" fmla="*/ 1503493 h 326"/>
                <a:gd name="T56" fmla="*/ 2364921 w 937"/>
                <a:gd name="T57" fmla="*/ 1113859 h 326"/>
                <a:gd name="T58" fmla="*/ 2658487 w 937"/>
                <a:gd name="T59" fmla="*/ 725437 h 326"/>
                <a:gd name="T60" fmla="*/ 2945983 w 937"/>
                <a:gd name="T61" fmla="*/ 1107255 h 326"/>
                <a:gd name="T62" fmla="*/ 2658487 w 937"/>
                <a:gd name="T63" fmla="*/ 1503493 h 326"/>
                <a:gd name="T64" fmla="*/ 4019608 w 937"/>
                <a:gd name="T65" fmla="*/ 468786 h 326"/>
                <a:gd name="T66" fmla="*/ 3395685 w 937"/>
                <a:gd name="T67" fmla="*/ 1113859 h 326"/>
                <a:gd name="T68" fmla="*/ 4019608 w 937"/>
                <a:gd name="T69" fmla="*/ 1757350 h 326"/>
                <a:gd name="T70" fmla="*/ 4589232 w 937"/>
                <a:gd name="T71" fmla="*/ 1345667 h 326"/>
                <a:gd name="T72" fmla="*/ 4295444 w 937"/>
                <a:gd name="T73" fmla="*/ 1345667 h 326"/>
                <a:gd name="T74" fmla="*/ 4031479 w 937"/>
                <a:gd name="T75" fmla="*/ 1503493 h 326"/>
                <a:gd name="T76" fmla="*/ 3726412 w 937"/>
                <a:gd name="T77" fmla="*/ 1194279 h 326"/>
                <a:gd name="T78" fmla="*/ 4610458 w 937"/>
                <a:gd name="T79" fmla="*/ 1194279 h 326"/>
                <a:gd name="T80" fmla="*/ 4019608 w 937"/>
                <a:gd name="T81" fmla="*/ 468786 h 326"/>
                <a:gd name="T82" fmla="*/ 3726412 w 937"/>
                <a:gd name="T83" fmla="*/ 984353 h 326"/>
                <a:gd name="T84" fmla="*/ 4009013 w 937"/>
                <a:gd name="T85" fmla="*/ 725437 h 326"/>
                <a:gd name="T86" fmla="*/ 4275404 w 937"/>
                <a:gd name="T87" fmla="*/ 984353 h 326"/>
                <a:gd name="T88" fmla="*/ 3726412 w 937"/>
                <a:gd name="T89" fmla="*/ 984353 h 326"/>
                <a:gd name="T90" fmla="*/ 4747390 w 937"/>
                <a:gd name="T91" fmla="*/ 1723303 h 326"/>
                <a:gd name="T92" fmla="*/ 5082576 w 937"/>
                <a:gd name="T93" fmla="*/ 1723303 h 326"/>
                <a:gd name="T94" fmla="*/ 5082576 w 937"/>
                <a:gd name="T95" fmla="*/ 43392 h 326"/>
                <a:gd name="T96" fmla="*/ 4747390 w 937"/>
                <a:gd name="T97" fmla="*/ 43392 h 326"/>
                <a:gd name="T98" fmla="*/ 4747390 w 937"/>
                <a:gd name="T99" fmla="*/ 1723303 h 326"/>
                <a:gd name="T100" fmla="*/ 1551513 w 937"/>
                <a:gd name="T101" fmla="*/ 1723303 h 326"/>
                <a:gd name="T102" fmla="*/ 1886973 w 937"/>
                <a:gd name="T103" fmla="*/ 1723303 h 326"/>
                <a:gd name="T104" fmla="*/ 1886973 w 937"/>
                <a:gd name="T105" fmla="*/ 503549 h 326"/>
                <a:gd name="T106" fmla="*/ 1551513 w 937"/>
                <a:gd name="T107" fmla="*/ 503549 h 326"/>
                <a:gd name="T108" fmla="*/ 1551513 w 937"/>
                <a:gd name="T109" fmla="*/ 1723303 h 326"/>
                <a:gd name="T110" fmla="*/ 1551513 w 937"/>
                <a:gd name="T111" fmla="*/ 317923 h 326"/>
                <a:gd name="T112" fmla="*/ 1886973 w 937"/>
                <a:gd name="T113" fmla="*/ 317923 h 326"/>
                <a:gd name="T114" fmla="*/ 1886973 w 937"/>
                <a:gd name="T115" fmla="*/ 43392 h 326"/>
                <a:gd name="T116" fmla="*/ 1551513 w 937"/>
                <a:gd name="T117" fmla="*/ 43392 h 326"/>
                <a:gd name="T118" fmla="*/ 1551513 w 937"/>
                <a:gd name="T119" fmla="*/ 317923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SIPCM432f490ca2300392e253378e" descr="{&quot;HashCode&quot;:-1488328267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99A2F4CB-4726-4CD3-8CED-BE02ED1D0859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en-US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505" indent="-179705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5305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705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2"/>
          <p:cNvGrpSpPr/>
          <p:nvPr/>
        </p:nvGrpSpPr>
        <p:grpSpPr bwMode="auto">
          <a:xfrm>
            <a:off x="651885" y="1680780"/>
            <a:ext cx="7997390" cy="4226243"/>
            <a:chOff x="650875" y="1906363"/>
            <a:chExt cx="7991475" cy="4042393"/>
          </a:xfrm>
        </p:grpSpPr>
        <p:sp>
          <p:nvSpPr>
            <p:cNvPr id="14" name="Rechteck 3"/>
            <p:cNvSpPr/>
            <p:nvPr/>
          </p:nvSpPr>
          <p:spPr>
            <a:xfrm>
              <a:off x="650875" y="1906363"/>
              <a:ext cx="3889375" cy="38914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 anchor="ctr"/>
            <a:lstStyle/>
            <a:p>
              <a:pPr marL="0" marR="0" lvl="0" indent="0" algn="l" defTabSz="861695" rtl="0" eaLnBrk="1" fontAlgn="auto" latinLnBrk="0" hangingPunct="1">
                <a:lnSpc>
                  <a:spcPct val="100000"/>
                </a:lnSpc>
                <a:spcBef>
                  <a:spcPts val="285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defRPr/>
              </a:pPr>
              <a:r>
                <a:rPr kumimoji="0" lang="zh-CN" sz="1400" b="1" i="0" u="none" strike="noStrike" cap="none" normalizeH="0" baseline="0" noProof="0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 panose="020B0604020202020204"/>
                  <a:ea typeface="宋体" panose="02010600030101010101" pitchFamily="34" charset="-128"/>
                  <a:cs typeface="+mn-cs"/>
                </a:rPr>
                <a:t>价值和益处</a:t>
              </a:r>
            </a:p>
          </p:txBody>
        </p:sp>
        <p:sp>
          <p:nvSpPr>
            <p:cNvPr id="17" name="Rechteck 4"/>
            <p:cNvSpPr/>
            <p:nvPr/>
          </p:nvSpPr>
          <p:spPr>
            <a:xfrm>
              <a:off x="650875" y="2295507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/>
            <a:lstStyle/>
            <a:p>
              <a:pPr marL="323215" marR="0" lvl="0" indent="-323215" algn="l" defTabSz="861695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panose="05000000000000000000" pitchFamily="2" charset="2"/>
                <a:buChar char="§"/>
                <a:defRPr/>
              </a:pPr>
              <a:endParaRPr kumimoji="0" lang="en-US" altLang="fr-FR" sz="113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18" name="Rechteck 11"/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 anchor="ctr"/>
            <a:lstStyle/>
            <a:p>
              <a:pPr marL="179705" marR="0" lvl="0" indent="-179705" algn="l" defTabSz="861695" rtl="0" eaLnBrk="1" fontAlgn="base" latinLnBrk="0" hangingPunct="1">
                <a:lnSpc>
                  <a:spcPct val="100000"/>
                </a:lnSpc>
                <a:spcBef>
                  <a:spcPts val="285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defRPr/>
              </a:pPr>
              <a:r>
                <a:rPr kumimoji="0" lang="zh-CN" sz="1400" b="1" i="0" u="none" strike="noStrike" cap="none" normalizeH="0" baseline="0" noProof="1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 panose="020B0604020202020204" pitchFamily="34" charset="0"/>
                  <a:ea typeface="宋体" panose="02010600030101010101" pitchFamily="2" charset="-122"/>
                  <a:cs typeface="Arial" panose="020B0604020202020204" pitchFamily="34" charset="0"/>
                </a:rPr>
                <a:t>描述</a:t>
              </a:r>
            </a:p>
          </p:txBody>
        </p:sp>
        <p:sp>
          <p:nvSpPr>
            <p:cNvPr id="19" name="Rechteck 12"/>
            <p:cNvSpPr/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1822" tIns="67881" rIns="101822" bIns="67881"/>
            <a:lstStyle/>
            <a:p>
              <a:pPr marL="323215" marR="0" lvl="0" indent="-323215" algn="l" defTabSz="86169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panose="05000000000000000000" pitchFamily="2" charset="2"/>
                <a:buChar char="§"/>
                <a:defRPr/>
              </a:pPr>
              <a:endParaRPr kumimoji="0" lang="en-US" altLang="zh-CN" sz="113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宋体" panose="02010600030101010101" pitchFamily="2" charset="-122"/>
                <a:cs typeface="+mn-cs"/>
              </a:endParaRPr>
            </a:p>
          </p:txBody>
        </p:sp>
      </p:grp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跟上电气设备革新步伐</a:t>
            </a:r>
          </a:p>
        </p:txBody>
      </p:sp>
      <p:sp>
        <p:nvSpPr>
          <p:cNvPr id="16" name="Text Placeholder 2"/>
          <p:cNvSpPr txBox="1"/>
          <p:nvPr/>
        </p:nvSpPr>
        <p:spPr>
          <a:xfrm>
            <a:off x="669925" y="5979790"/>
            <a:ext cx="7972425" cy="4185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rtl="0" eaLnBrk="1" latinLnBrk="0" hangingPunct="1">
              <a:spcBef>
                <a:spcPct val="20000"/>
              </a:spcBef>
              <a:buNone/>
              <a:defRPr lang="en-US" sz="20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880" indent="-182880" algn="l" rtl="0" eaLnBrk="1" latinLnBrk="0" hangingPunct="1">
              <a:spcBef>
                <a:spcPts val="1200"/>
              </a:spcBef>
              <a:buClr>
                <a:schemeClr val="accent4"/>
              </a:buClr>
              <a:buFont typeface="Wingdings" panose="05000000000000000000" pitchFamily="2" charset="2"/>
              <a:buChar char="§"/>
              <a:defRPr lang="en-US" sz="18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505" indent="-174625" algn="l" rtl="0" eaLnBrk="1" latinLnBrk="0" hangingPunct="1">
              <a:spcBef>
                <a:spcPts val="0"/>
              </a:spcBef>
              <a:buClr>
                <a:schemeClr val="accent4"/>
              </a:buClr>
              <a:buFont typeface="Wingdings" panose="05000000000000000000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9750" indent="-182880" algn="l" rtl="0" eaLnBrk="1" latinLnBrk="0" hangingPunct="1">
              <a:spcBef>
                <a:spcPts val="0"/>
              </a:spcBef>
              <a:buFont typeface="Wingdings" panose="05000000000000000000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4625" algn="l" rtl="0" eaLnBrk="1" latinLnBrk="0" hangingPunct="1">
              <a:spcBef>
                <a:spcPts val="0"/>
              </a:spcBef>
              <a:buFont typeface="Wingdings" panose="05000000000000000000" pitchFamily="2" charset="2"/>
              <a:buChar char="§"/>
              <a:defRPr lang="en-US" sz="16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sz="800" dirty="0"/>
              <a:t>价值：</a:t>
            </a:r>
            <a:r>
              <a:rPr lang="zh-CN" sz="800" dirty="0">
                <a:solidFill>
                  <a:srgbClr val="000000"/>
                </a:solidFill>
              </a:rPr>
              <a:t>提高运行效率</a:t>
            </a:r>
          </a:p>
          <a:p>
            <a:r>
              <a:rPr lang="zh-CN" sz="800" dirty="0"/>
              <a:t>设备：码垛/卸跺设备</a:t>
            </a:r>
          </a:p>
          <a:p>
            <a:r>
              <a:rPr lang="zh-CN" sz="800" dirty="0"/>
              <a:t>产品目录代码</a:t>
            </a:r>
            <a:r>
              <a:rPr lang="fr-FR" altLang="zh-CN" sz="800" dirty="0"/>
              <a:t>: EOL</a:t>
            </a:r>
            <a:r>
              <a:rPr lang="zh-CN" sz="800" dirty="0"/>
              <a:t>029</a:t>
            </a: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0804" y="4589866"/>
            <a:ext cx="1089657" cy="1190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0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4141" y="4651995"/>
            <a:ext cx="1726819" cy="1148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ttangolo 11"/>
          <p:cNvSpPr/>
          <p:nvPr/>
        </p:nvSpPr>
        <p:spPr>
          <a:xfrm>
            <a:off x="647127" y="2071627"/>
            <a:ext cx="3897012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4"/>
              </a:buClr>
            </a:pPr>
            <a:endParaRPr lang="en-US" sz="1000" b="1" dirty="0"/>
          </a:p>
          <a:p>
            <a:pPr>
              <a:buClr>
                <a:schemeClr val="accent4"/>
              </a:buClr>
            </a:pPr>
            <a:r>
              <a:rPr lang="zh-CN" sz="1000" b="1"/>
              <a:t>可靠性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zh-CN" sz="1000"/>
              <a:t>更换淘汰装置时减少安装和布线时间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zh-CN" sz="1000"/>
              <a:t>减少供货次数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zh-CN" sz="1000"/>
              <a:t>简化电气架构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zh-CN" sz="1000"/>
              <a:t>提高机器可靠性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zh-CN" sz="1000"/>
              <a:t>降低硬件成本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zh-CN" sz="1000"/>
              <a:t>改善机器流程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zh-CN" sz="1000"/>
              <a:t>简化连接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zh-CN" sz="1000"/>
              <a:t>灵活的安全解决方案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zh-CN" sz="1000"/>
              <a:t>使用触控面板和数字键盘进行控制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zh-CN" sz="1000"/>
              <a:t>最大程度提高能源和生产效率</a:t>
            </a:r>
          </a:p>
          <a:p>
            <a:pPr marL="179705" indent="-179705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US" sz="1000" dirty="0"/>
          </a:p>
          <a:p>
            <a:pPr>
              <a:buClr>
                <a:schemeClr val="accent4"/>
              </a:buClr>
            </a:pPr>
            <a:endParaRPr lang="en-US" sz="1000" b="1" dirty="0"/>
          </a:p>
        </p:txBody>
      </p:sp>
      <p:sp>
        <p:nvSpPr>
          <p:cNvPr id="21" name="Rettangolo 11"/>
          <p:cNvSpPr/>
          <p:nvPr/>
        </p:nvSpPr>
        <p:spPr>
          <a:xfrm>
            <a:off x="4743751" y="2071627"/>
            <a:ext cx="3897012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4"/>
              </a:buClr>
            </a:pPr>
            <a:endParaRPr lang="en-US" sz="1000" b="1" dirty="0"/>
          </a:p>
          <a:p>
            <a:r>
              <a:rPr lang="zh-CN" sz="1000" dirty="0"/>
              <a:t>与M系列相比，</a:t>
            </a:r>
            <a:r>
              <a:rPr sz="1000" dirty="0"/>
              <a:t>PacDrive3</a:t>
            </a:r>
            <a:r>
              <a:rPr lang="zh-CN" sz="1000" dirty="0"/>
              <a:t>功能更加丰富，融入了大量为适应包装行业功能要求而开发的硬件和软件创新，是LMC系列的入门级产品，允许分别与最多四个和八个轴同步。这些控制器旨在提供经济而又可扩展的自动化解决方案；允许与最多99个实时伺服电机（1ms循环时间）和最多255个虚拟轴同步它允许将软件从一个平台传输到另一个平台。单一编程工具，也就是一个程序用于整个机器管理。完全集成Ethernet通信，可连接SercosIII.工具完成整个工程设计、调试和诊断流程。 </a:t>
            </a:r>
          </a:p>
          <a:p>
            <a:pPr marL="179705" indent="-179705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US" sz="1000" dirty="0"/>
          </a:p>
          <a:p>
            <a:pPr>
              <a:buClr>
                <a:schemeClr val="accent4"/>
              </a:buClr>
            </a:pPr>
            <a:endParaRPr lang="en-US" sz="1000" b="1" dirty="0"/>
          </a:p>
        </p:txBody>
      </p:sp>
      <p:sp>
        <p:nvSpPr>
          <p:cNvPr id="22" name="Text Placeholder 2"/>
          <p:cNvSpPr txBox="1"/>
          <p:nvPr/>
        </p:nvSpPr>
        <p:spPr bwMode="auto">
          <a:xfrm>
            <a:off x="647127" y="1391855"/>
            <a:ext cx="7539038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/>
          <a:lstStyle>
            <a:lvl1pPr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7800" indent="-1778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505" indent="-179705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5305" indent="-1778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9705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/>
              <a:t>Pack Drive 3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205</Words>
  <Application>Microsoft Office PowerPoint</Application>
  <PresentationFormat>On-screen Show (4:3)</PresentationFormat>
  <Paragraphs>21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ＭＳ Ｐゴシック</vt:lpstr>
      <vt:lpstr>SimSun</vt:lpstr>
      <vt:lpstr>SimSun</vt:lpstr>
      <vt:lpstr>Arial</vt:lpstr>
      <vt:lpstr>Wingdings</vt:lpstr>
      <vt:lpstr>NewSidel_Template_4x3_with add layouts</vt:lpstr>
      <vt:lpstr>think-cell Folie</vt:lpstr>
      <vt:lpstr>跟上电气设备革新步伐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 Arial, 40 pt</dc:title>
  <dc:creator>Cardarelli, Francesca</dc:creator>
  <cp:lastModifiedBy>Sorega, Dan</cp:lastModifiedBy>
  <cp:revision>62</cp:revision>
  <cp:lastPrinted>2017-09-01T14:01:00Z</cp:lastPrinted>
  <dcterms:created xsi:type="dcterms:W3CDTF">2017-07-10T14:51:00Z</dcterms:created>
  <dcterms:modified xsi:type="dcterms:W3CDTF">2019-06-26T13:49:06Z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KSOProductBuildVer">
    <vt:lpwstr>1033-10.2.0.7635</vt:lpwstr>
  </property>
  <property fmtid="{D5CDD505-2E9C-101B-9397-08002B2CF9AE}" pid="5" name="MSIP_Label_94480757-a570-4f64-84e7-c5b3ffe9d573_Enabled">
    <vt:lpwstr>True</vt:lpwstr>
  </property>
  <property fmtid="{D5CDD505-2E9C-101B-9397-08002B2CF9AE}" pid="6" name="MSIP_Label_94480757-a570-4f64-84e7-c5b3ffe9d573_SiteId">
    <vt:lpwstr>2390cbd1-e663-4321-bc93-ba298637ce52</vt:lpwstr>
  </property>
  <property fmtid="{D5CDD505-2E9C-101B-9397-08002B2CF9AE}" pid="7" name="MSIP_Label_94480757-a570-4f64-84e7-c5b3ffe9d573_Ref">
    <vt:lpwstr>https://api.informationprotection.azure.com/api/2390cbd1-e663-4321-bc93-ba298637ce52</vt:lpwstr>
  </property>
  <property fmtid="{D5CDD505-2E9C-101B-9397-08002B2CF9AE}" pid="8" name="MSIP_Label_94480757-a570-4f64-84e7-c5b3ffe9d573_Owner">
    <vt:lpwstr>107200@sidel.com</vt:lpwstr>
  </property>
  <property fmtid="{D5CDD505-2E9C-101B-9397-08002B2CF9AE}" pid="9" name="MSIP_Label_94480757-a570-4f64-84e7-c5b3ffe9d573_SetDate">
    <vt:lpwstr>2019-06-26T15:49:05.9139607+02:00</vt:lpwstr>
  </property>
  <property fmtid="{D5CDD505-2E9C-101B-9397-08002B2CF9AE}" pid="10" name="MSIP_Label_94480757-a570-4f64-84e7-c5b3ffe9d573_Name">
    <vt:lpwstr>General</vt:lpwstr>
  </property>
  <property fmtid="{D5CDD505-2E9C-101B-9397-08002B2CF9AE}" pid="11" name="MSIP_Label_94480757-a570-4f64-84e7-c5b3ffe9d573_Application">
    <vt:lpwstr>Microsoft Azure Information Protection</vt:lpwstr>
  </property>
  <property fmtid="{D5CDD505-2E9C-101B-9397-08002B2CF9AE}" pid="12" name="MSIP_Label_94480757-a570-4f64-84e7-c5b3ffe9d573_Extended_MSFT_Method">
    <vt:lpwstr>Automatic</vt:lpwstr>
  </property>
  <property fmtid="{D5CDD505-2E9C-101B-9397-08002B2CF9AE}" pid="13" name="Sensitivity">
    <vt:lpwstr>General</vt:lpwstr>
  </property>
</Properties>
</file>